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23"/>
  </p:notesMasterIdLst>
  <p:handoutMasterIdLst>
    <p:handoutMasterId r:id="rId24"/>
  </p:handoutMasterIdLst>
  <p:sldIdLst>
    <p:sldId id="992" r:id="rId3"/>
    <p:sldId id="380" r:id="rId4"/>
    <p:sldId id="300" r:id="rId5"/>
    <p:sldId id="1125" r:id="rId6"/>
    <p:sldId id="1126" r:id="rId7"/>
    <p:sldId id="1127" r:id="rId8"/>
    <p:sldId id="1128" r:id="rId9"/>
    <p:sldId id="1129" r:id="rId10"/>
    <p:sldId id="1130" r:id="rId11"/>
    <p:sldId id="1131" r:id="rId12"/>
    <p:sldId id="1132" r:id="rId13"/>
    <p:sldId id="1133" r:id="rId14"/>
    <p:sldId id="1134" r:id="rId15"/>
    <p:sldId id="1135" r:id="rId16"/>
    <p:sldId id="1136" r:id="rId17"/>
    <p:sldId id="1138" r:id="rId18"/>
    <p:sldId id="1139" r:id="rId19"/>
    <p:sldId id="1140" r:id="rId20"/>
    <p:sldId id="1141" r:id="rId21"/>
    <p:sldId id="264" r:id="rId22"/>
  </p:sldIdLst>
  <p:sldSz cx="9906000" cy="6858000" type="A4"/>
  <p:notesSz cx="7099300" cy="10234295"/>
  <p:embeddedFontLst>
    <p:embeddedFont>
      <p:font typeface="Malgun Gothic" panose="020B0503020000020004" pitchFamily="50" charset="-127"/>
      <p:regular r:id="rId28"/>
    </p:embeddedFont>
    <p:embeddedFont>
      <p:font typeface="나눔바른고딕" panose="020B0603020101020101" pitchFamily="50" charset="-127"/>
      <p:regular r:id="rId29"/>
    </p:embeddedFont>
    <p:embeddedFont>
      <p:font typeface="D2Coding" panose="020B0609020101020101" pitchFamily="49" charset="-127"/>
      <p:regular r:id="rId30"/>
    </p:embeddedFont>
    <p:embeddedFont>
      <p:font typeface="나눔고딕 ExtraBold" panose="020D0904000000000000" pitchFamily="50" charset="-127"/>
      <p:bold r:id="rId31"/>
    </p:embeddedFont>
    <p:embeddedFont>
      <p:font typeface="Consolas" panose="020B0609020204030204" pitchFamily="49" charset="0"/>
      <p:regular r:id="rId32"/>
      <p:bold r:id="rId33"/>
      <p:italic r:id="rId34"/>
      <p:boldItalic r:id="rId35"/>
    </p:embeddedFont>
    <p:embeddedFont>
      <p:font typeface="Tahoma" panose="020B0604030504040204" pitchFamily="34" charset="0"/>
      <p:regular r:id="rId36"/>
      <p:bold r:id="rId37"/>
    </p:embeddedFont>
    <p:embeddedFont>
      <p:font typeface="KoPub돋움체 Bold" panose="00000800000000000000" pitchFamily="2" charset="-127"/>
      <p:bold r:id="rId38"/>
    </p:embeddedFont>
    <p:embeddedFont>
      <p:font typeface="Calibri" panose="020F0502020204030204" charset="0"/>
      <p:regular r:id="rId39"/>
      <p:bold r:id="rId40"/>
      <p:italic r:id="rId41"/>
      <p:boldItalic r:id="rId42"/>
    </p:embeddedFont>
    <p:embeddedFont>
      <p:font typeface="Arial Black" panose="020B0A04020102020204" charset="0"/>
      <p:bold r:id="rId43"/>
    </p:embeddedFont>
  </p:embeddedFontLst>
  <p:defaultTextStyle>
    <a:defPPr>
      <a:defRPr lang="ko-KR"/>
    </a:defPPr>
    <a:lvl1pPr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1pPr>
    <a:lvl2pPr marL="4572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2pPr>
    <a:lvl3pPr marL="9144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3pPr>
    <a:lvl4pPr marL="13716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4pPr>
    <a:lvl5pPr marL="18288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5pPr>
    <a:lvl6pPr marL="22860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6pPr>
    <a:lvl7pPr marL="27432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7pPr>
    <a:lvl8pPr marL="32004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8pPr>
    <a:lvl9pPr marL="36576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9pPr>
  </p:defaultTextStyle>
  <p:extLst>
    <p:ext uri="{EFAFB233-063F-42B5-8137-9DF3F51BA10A}">
      <p15:sldGuideLst xmlns:p15="http://schemas.microsoft.com/office/powerpoint/2012/main">
        <p15:guide id="1" orient="horz" pos="2216" userDrawn="1">
          <p15:clr>
            <a:srgbClr val="A4A3A4"/>
          </p15:clr>
        </p15:guide>
        <p15:guide id="2" orient="horz" pos="488" userDrawn="1">
          <p15:clr>
            <a:srgbClr val="A4A3A4"/>
          </p15:clr>
        </p15:guide>
        <p15:guide id="3" pos="3120" userDrawn="1">
          <p15:clr>
            <a:srgbClr val="A4A3A4"/>
          </p15:clr>
        </p15:guide>
        <p15:guide id="4" pos="320" userDrawn="1">
          <p15:clr>
            <a:srgbClr val="A4A3A4"/>
          </p15:clr>
        </p15:guide>
        <p15:guide id="5" pos="5920" userDrawn="1">
          <p15:clr>
            <a:srgbClr val="A4A3A4"/>
          </p15:clr>
        </p15:guide>
        <p15:guide id="6" pos="738" userDrawn="1">
          <p15:clr>
            <a:srgbClr val="A4A3A4"/>
          </p15:clr>
        </p15:guide>
        <p15:guide id="7" orient="horz" pos="4319" userDrawn="1">
          <p15:clr>
            <a:srgbClr val="A4A3A4"/>
          </p15:clr>
        </p15:guide>
        <p15:guide id="8" pos="6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0000CC"/>
    <a:srgbClr val="0033CC"/>
    <a:srgbClr val="005A9E"/>
    <a:srgbClr val="CC6600"/>
    <a:srgbClr val="666633"/>
    <a:srgbClr val="00589A"/>
    <a:srgbClr val="00669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50" autoAdjust="0"/>
    <p:restoredTop sz="96720" autoAdjust="0"/>
  </p:normalViewPr>
  <p:slideViewPr>
    <p:cSldViewPr showGuides="1">
      <p:cViewPr varScale="1">
        <p:scale>
          <a:sx n="108" d="100"/>
          <a:sy n="108" d="100"/>
        </p:scale>
        <p:origin x="1662" y="78"/>
      </p:cViewPr>
      <p:guideLst>
        <p:guide orient="horz" pos="2216"/>
        <p:guide orient="horz" pos="488"/>
        <p:guide pos="3120"/>
        <p:guide pos="320"/>
        <p:guide pos="5920"/>
        <p:guide pos="738"/>
        <p:guide orient="horz" pos="4319"/>
        <p:guide pos="6240"/>
      </p:guideLst>
    </p:cSldViewPr>
  </p:slideViewPr>
  <p:outlineViewPr>
    <p:cViewPr>
      <p:scale>
        <a:sx n="75" d="100"/>
        <a:sy n="75" d="100"/>
      </p:scale>
      <p:origin x="0" y="0"/>
    </p:cViewPr>
  </p:outlineViewPr>
  <p:notesTextViewPr>
    <p:cViewPr>
      <p:scale>
        <a:sx n="3" d="2"/>
        <a:sy n="3" d="2"/>
      </p:scale>
      <p:origin x="0" y="0"/>
    </p:cViewPr>
  </p:notesTextViewPr>
  <p:sorterViewPr>
    <p:cViewPr>
      <p:scale>
        <a:sx n="60" d="100"/>
        <a:sy n="60" d="100"/>
      </p:scale>
      <p:origin x="0" y="0"/>
    </p:cViewPr>
  </p:sorterViewPr>
  <p:notesViewPr>
    <p:cSldViewPr>
      <p:cViewPr varScale="1">
        <p:scale>
          <a:sx n="86" d="100"/>
          <a:sy n="86" d="100"/>
        </p:scale>
        <p:origin x="4350" y="102"/>
      </p:cViewPr>
      <p:guideLst>
        <p:guide orient="horz" pos="4103"/>
        <p:guide pos="223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16.fntdata"/><Relationship Id="rId42" Type="http://schemas.openxmlformats.org/officeDocument/2006/relationships/font" Target="fonts/font15.fntdata"/><Relationship Id="rId41" Type="http://schemas.openxmlformats.org/officeDocument/2006/relationships/font" Target="fonts/font14.fntdata"/><Relationship Id="rId40" Type="http://schemas.openxmlformats.org/officeDocument/2006/relationships/font" Target="fonts/font13.fntdata"/><Relationship Id="rId4" Type="http://schemas.openxmlformats.org/officeDocument/2006/relationships/slide" Target="slides/slide2.xml"/><Relationship Id="rId39" Type="http://schemas.openxmlformats.org/officeDocument/2006/relationships/font" Target="fonts/font12.fntdata"/><Relationship Id="rId38" Type="http://schemas.openxmlformats.org/officeDocument/2006/relationships/font" Target="fonts/font11.fntdata"/><Relationship Id="rId37" Type="http://schemas.openxmlformats.org/officeDocument/2006/relationships/font" Target="fonts/font10.fntdata"/><Relationship Id="rId36" Type="http://schemas.openxmlformats.org/officeDocument/2006/relationships/font" Target="fonts/font9.fntdata"/><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054" tIns="48025" rIns="96054" bIns="48025" numCol="1" anchor="t" anchorCtr="0" compatLnSpc="1"/>
          <a:lstStyle>
            <a:lvl1pPr defTabSz="958850">
              <a:defRPr sz="1300"/>
            </a:lvl1pPr>
          </a:lstStyle>
          <a:p>
            <a:pPr>
              <a:defRPr/>
            </a:pPr>
            <a:endParaRPr lang="en-US" altLang="ko-KR"/>
          </a:p>
        </p:txBody>
      </p:sp>
      <p:sp>
        <p:nvSpPr>
          <p:cNvPr id="6147" name="Rectangle 3"/>
          <p:cNvSpPr>
            <a:spLocks noGrp="1" noChangeArrowheads="1"/>
          </p:cNvSpPr>
          <p:nvPr>
            <p:ph type="dt" sz="quarter" idx="1"/>
          </p:nvPr>
        </p:nvSpPr>
        <p:spPr bwMode="auto">
          <a:xfrm>
            <a:off x="4022725" y="0"/>
            <a:ext cx="3076575" cy="511175"/>
          </a:xfrm>
          <a:prstGeom prst="rect">
            <a:avLst/>
          </a:prstGeom>
          <a:noFill/>
          <a:ln w="9525">
            <a:noFill/>
            <a:miter lim="800000"/>
          </a:ln>
          <a:effectLst/>
        </p:spPr>
        <p:txBody>
          <a:bodyPr vert="horz" wrap="square" lIns="96054" tIns="48025" rIns="96054" bIns="48025" numCol="1" anchor="t" anchorCtr="0" compatLnSpc="1"/>
          <a:lstStyle>
            <a:lvl1pPr algn="r" defTabSz="958850">
              <a:defRPr sz="1300"/>
            </a:lvl1pPr>
          </a:lstStyle>
          <a:p>
            <a:pPr>
              <a:defRPr/>
            </a:pPr>
            <a:endParaRPr lang="en-US" altLang="ko-KR"/>
          </a:p>
        </p:txBody>
      </p:sp>
      <p:sp>
        <p:nvSpPr>
          <p:cNvPr id="6148" name="Rectangle 4"/>
          <p:cNvSpPr>
            <a:spLocks noGrp="1" noChangeArrowheads="1"/>
          </p:cNvSpPr>
          <p:nvPr>
            <p:ph type="ftr" sz="quarter" idx="2"/>
          </p:nvPr>
        </p:nvSpPr>
        <p:spPr bwMode="auto">
          <a:xfrm>
            <a:off x="0" y="9723438"/>
            <a:ext cx="3076575" cy="511175"/>
          </a:xfrm>
          <a:prstGeom prst="rect">
            <a:avLst/>
          </a:prstGeom>
          <a:noFill/>
          <a:ln w="9525">
            <a:noFill/>
            <a:miter lim="800000"/>
          </a:ln>
          <a:effectLst/>
        </p:spPr>
        <p:txBody>
          <a:bodyPr vert="horz" wrap="square" lIns="96054" tIns="48025" rIns="96054" bIns="48025" numCol="1" anchor="b" anchorCtr="0" compatLnSpc="1"/>
          <a:lstStyle>
            <a:lvl1pPr defTabSz="958850">
              <a:defRPr sz="1300"/>
            </a:lvl1pPr>
          </a:lstStyle>
          <a:p>
            <a:pPr>
              <a:defRPr/>
            </a:pPr>
            <a:endParaRPr lang="en-US" altLang="ko-KR"/>
          </a:p>
        </p:txBody>
      </p:sp>
      <p:sp>
        <p:nvSpPr>
          <p:cNvPr id="6149" name="Rectangle 5"/>
          <p:cNvSpPr>
            <a:spLocks noGrp="1" noChangeArrowheads="1"/>
          </p:cNvSpPr>
          <p:nvPr>
            <p:ph type="sldNum" sz="quarter" idx="3"/>
          </p:nvPr>
        </p:nvSpPr>
        <p:spPr bwMode="auto">
          <a:xfrm>
            <a:off x="4022725" y="9723438"/>
            <a:ext cx="3076575" cy="511175"/>
          </a:xfrm>
          <a:prstGeom prst="rect">
            <a:avLst/>
          </a:prstGeom>
          <a:noFill/>
          <a:ln w="9525">
            <a:noFill/>
            <a:miter lim="800000"/>
          </a:ln>
          <a:effectLst/>
        </p:spPr>
        <p:txBody>
          <a:bodyPr vert="horz" wrap="square" lIns="96054" tIns="48025" rIns="96054" bIns="48025" numCol="1" anchor="b" anchorCtr="0" compatLnSpc="1"/>
          <a:lstStyle>
            <a:lvl1pPr algn="r" defTabSz="958850">
              <a:defRPr sz="1300"/>
            </a:lvl1pPr>
          </a:lstStyle>
          <a:p>
            <a:pPr>
              <a:defRPr/>
            </a:pPr>
            <a:fld id="{6BC8A112-7537-4407-AFB3-F2BAD35EAE5F}" type="slidenum">
              <a:rPr lang="en-US" altLang="ko-KR"/>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9" name="Rectangle 41"/>
          <p:cNvSpPr>
            <a:spLocks noGrp="1" noRot="1" noChangeAspect="1" noChangeArrowheads="1" noTextEdit="1"/>
          </p:cNvSpPr>
          <p:nvPr>
            <p:ph type="sldImg" idx="2"/>
          </p:nvPr>
        </p:nvSpPr>
        <p:spPr bwMode="auto">
          <a:xfrm>
            <a:off x="230188" y="933450"/>
            <a:ext cx="6632575" cy="4592638"/>
          </a:xfrm>
          <a:prstGeom prst="rect">
            <a:avLst/>
          </a:prstGeom>
          <a:noFill/>
          <a:ln w="25400">
            <a:solidFill>
              <a:srgbClr val="000000"/>
            </a:solidFill>
            <a:miter lim="800000"/>
          </a:ln>
          <a:effectLst>
            <a:outerShdw dist="107763" dir="2700000" algn="ctr" rotWithShape="0">
              <a:srgbClr val="CFCFCF"/>
            </a:outerShdw>
          </a:effectLst>
        </p:spPr>
      </p:sp>
      <p:sp>
        <p:nvSpPr>
          <p:cNvPr id="7210" name="Rectangle 42"/>
          <p:cNvSpPr>
            <a:spLocks noGrp="1" noChangeArrowheads="1"/>
          </p:cNvSpPr>
          <p:nvPr>
            <p:ph type="body" sz="quarter" idx="3"/>
          </p:nvPr>
        </p:nvSpPr>
        <p:spPr bwMode="auto">
          <a:xfrm>
            <a:off x="1677988" y="9932988"/>
            <a:ext cx="3922712" cy="185737"/>
          </a:xfrm>
          <a:prstGeom prst="rect">
            <a:avLst/>
          </a:prstGeom>
          <a:noFill/>
          <a:ln w="9525">
            <a:noFill/>
            <a:miter lim="800000"/>
          </a:ln>
          <a:effectLst/>
        </p:spPr>
        <p:txBody>
          <a:bodyPr vert="horz" wrap="square" lIns="95655" tIns="47828" rIns="95655" bIns="47828" numCol="1" anchor="t" anchorCtr="0" compatLnSpc="1"/>
          <a:lstStyle/>
          <a:p>
            <a:pPr lvl="0"/>
            <a:r>
              <a:rPr lang="ko-KR" altLang="en-US" noProof="0"/>
              <a:t>마스터 텍스트 스타일을 편집합니다</a:t>
            </a:r>
            <a:endParaRPr lang="ko-KR" altLang="en-US" noProof="0"/>
          </a:p>
        </p:txBody>
      </p:sp>
      <p:grpSp>
        <p:nvGrpSpPr>
          <p:cNvPr id="150532" name="Group 43"/>
          <p:cNvGrpSpPr/>
          <p:nvPr/>
        </p:nvGrpSpPr>
        <p:grpSpPr bwMode="auto">
          <a:xfrm>
            <a:off x="485775" y="6792913"/>
            <a:ext cx="6118225" cy="2598737"/>
            <a:chOff x="4912" y="4260"/>
            <a:chExt cx="3854" cy="1897"/>
          </a:xfrm>
        </p:grpSpPr>
        <p:sp>
          <p:nvSpPr>
            <p:cNvPr id="7212" name="Rectangle 44"/>
            <p:cNvSpPr>
              <a:spLocks noChangeArrowheads="1"/>
            </p:cNvSpPr>
            <p:nvPr/>
          </p:nvSpPr>
          <p:spPr bwMode="auto">
            <a:xfrm>
              <a:off x="4912" y="4260"/>
              <a:ext cx="3854" cy="1897"/>
            </a:xfrm>
            <a:prstGeom prst="rect">
              <a:avLst/>
            </a:prstGeom>
            <a:solidFill>
              <a:schemeClr val="bg1"/>
            </a:solidFill>
            <a:ln w="25400">
              <a:solidFill>
                <a:schemeClr val="tx1"/>
              </a:solidFill>
              <a:miter lim="800000"/>
            </a:ln>
            <a:effectLst>
              <a:outerShdw dist="71842" dir="2700000" algn="ctr" rotWithShape="0">
                <a:srgbClr val="CFCFCF"/>
              </a:outerShdw>
            </a:effectLst>
          </p:spPr>
          <p:txBody>
            <a:bodyPr wrap="none" anchor="ctr"/>
            <a:lstStyle/>
            <a:p>
              <a:pPr>
                <a:defRPr/>
              </a:pPr>
              <a:endParaRPr lang="ko-KR" altLang="en-US"/>
            </a:p>
          </p:txBody>
        </p:sp>
        <p:sp>
          <p:nvSpPr>
            <p:cNvPr id="7213" name="Text Box 45"/>
            <p:cNvSpPr txBox="1">
              <a:spLocks noChangeArrowheads="1"/>
            </p:cNvSpPr>
            <p:nvPr/>
          </p:nvSpPr>
          <p:spPr bwMode="auto">
            <a:xfrm>
              <a:off x="5083" y="4365"/>
              <a:ext cx="314" cy="103"/>
            </a:xfrm>
            <a:prstGeom prst="rect">
              <a:avLst/>
            </a:prstGeom>
            <a:noFill/>
            <a:ln w="9525">
              <a:noFill/>
              <a:miter lim="800000"/>
            </a:ln>
            <a:effectLst/>
          </p:spPr>
          <p:txBody>
            <a:bodyPr lIns="0" tIns="0" rIns="0" bIns="0"/>
            <a:lstStyle/>
            <a:p>
              <a:pPr defTabSz="957580">
                <a:spcBef>
                  <a:spcPct val="50000"/>
                </a:spcBef>
                <a:defRPr/>
              </a:pPr>
              <a:r>
                <a:rPr lang="en-US" altLang="ko-KR" sz="1200" b="1">
                  <a:latin typeface="Arial" panose="020B0604020202020204" pitchFamily="34" charset="0"/>
                  <a:ea typeface="HY울릉도B" pitchFamily="18" charset="-127"/>
                </a:rPr>
                <a:t>Notes:</a:t>
              </a:r>
              <a:endParaRPr lang="en-US" altLang="ko-KR" b="1">
                <a:latin typeface="Arial" panose="020B0604020202020204" pitchFamily="34" charset="0"/>
                <a:ea typeface="HY울릉도B" pitchFamily="18" charset="-127"/>
              </a:endParaRPr>
            </a:p>
          </p:txBody>
        </p:sp>
      </p:grpSp>
      <p:sp>
        <p:nvSpPr>
          <p:cNvPr id="7214" name="Line 46"/>
          <p:cNvSpPr>
            <a:spLocks noChangeShapeType="1"/>
          </p:cNvSpPr>
          <p:nvPr/>
        </p:nvSpPr>
        <p:spPr bwMode="auto">
          <a:xfrm>
            <a:off x="301625" y="481013"/>
            <a:ext cx="5480050" cy="0"/>
          </a:xfrm>
          <a:prstGeom prst="line">
            <a:avLst/>
          </a:prstGeom>
          <a:noFill/>
          <a:ln w="9525" cap="rnd">
            <a:solidFill>
              <a:schemeClr val="tx1"/>
            </a:solidFill>
            <a:prstDash val="sysDot"/>
            <a:round/>
          </a:ln>
          <a:effectLst/>
        </p:spPr>
        <p:txBody>
          <a:bodyPr/>
          <a:lstStyle/>
          <a:p>
            <a:pPr>
              <a:defRPr/>
            </a:pPr>
            <a:endParaRPr lang="ko-KR" altLang="en-US"/>
          </a:p>
        </p:txBody>
      </p:sp>
      <p:sp>
        <p:nvSpPr>
          <p:cNvPr id="7215" name="Line 47"/>
          <p:cNvSpPr>
            <a:spLocks noChangeShapeType="1"/>
          </p:cNvSpPr>
          <p:nvPr/>
        </p:nvSpPr>
        <p:spPr bwMode="auto">
          <a:xfrm>
            <a:off x="306388" y="9763125"/>
            <a:ext cx="6478587" cy="0"/>
          </a:xfrm>
          <a:prstGeom prst="line">
            <a:avLst/>
          </a:prstGeom>
          <a:noFill/>
          <a:ln w="38100">
            <a:solidFill>
              <a:srgbClr val="808080"/>
            </a:solidFill>
            <a:round/>
          </a:ln>
          <a:effectLst/>
        </p:spPr>
        <p:txBody>
          <a:bodyPr/>
          <a:lstStyle/>
          <a:p>
            <a:pPr>
              <a:defRPr/>
            </a:pPr>
            <a:endParaRPr lang="ko-KR" altLang="en-US"/>
          </a:p>
        </p:txBody>
      </p:sp>
      <p:sp>
        <p:nvSpPr>
          <p:cNvPr id="7216" name="Text Box 48"/>
          <p:cNvSpPr txBox="1">
            <a:spLocks noChangeArrowheads="1"/>
          </p:cNvSpPr>
          <p:nvPr/>
        </p:nvSpPr>
        <p:spPr bwMode="auto">
          <a:xfrm>
            <a:off x="315913" y="9777413"/>
            <a:ext cx="3024187" cy="142875"/>
          </a:xfrm>
          <a:prstGeom prst="rect">
            <a:avLst/>
          </a:prstGeom>
          <a:noFill/>
          <a:ln w="9525">
            <a:noFill/>
            <a:miter lim="800000"/>
          </a:ln>
          <a:effectLst/>
        </p:spPr>
        <p:txBody>
          <a:bodyPr lIns="0" tIns="0" rIns="0" bIns="0" anchor="ctr"/>
          <a:lstStyle/>
          <a:p>
            <a:pPr>
              <a:spcBef>
                <a:spcPct val="50000"/>
              </a:spcBef>
              <a:defRPr/>
            </a:pPr>
            <a:r>
              <a:rPr lang="ko-KR" altLang="en-US" sz="700">
                <a:latin typeface="HY태고딕" pitchFamily="18" charset="-127"/>
                <a:ea typeface="HY태고딕" pitchFamily="18" charset="-127"/>
              </a:rPr>
              <a:t>검사 실무</a:t>
            </a:r>
            <a:endParaRPr lang="ko-KR" altLang="en-US" sz="700">
              <a:latin typeface="HY태고딕" pitchFamily="18" charset="-127"/>
              <a:ea typeface="HY태고딕" pitchFamily="18" charset="-127"/>
            </a:endParaRPr>
          </a:p>
        </p:txBody>
      </p:sp>
      <p:sp>
        <p:nvSpPr>
          <p:cNvPr id="7217" name="Text Box 49"/>
          <p:cNvSpPr txBox="1">
            <a:spLocks noChangeArrowheads="1"/>
          </p:cNvSpPr>
          <p:nvPr/>
        </p:nvSpPr>
        <p:spPr bwMode="auto">
          <a:xfrm>
            <a:off x="6292850" y="9777413"/>
            <a:ext cx="493713" cy="142875"/>
          </a:xfrm>
          <a:prstGeom prst="rect">
            <a:avLst/>
          </a:prstGeom>
          <a:noFill/>
          <a:ln w="9525">
            <a:noFill/>
            <a:miter lim="800000"/>
          </a:ln>
          <a:effectLst/>
        </p:spPr>
        <p:txBody>
          <a:bodyPr lIns="0" tIns="0" rIns="0" bIns="0" anchor="ctr"/>
          <a:lstStyle/>
          <a:p>
            <a:pPr algn="r">
              <a:spcBef>
                <a:spcPct val="50000"/>
              </a:spcBef>
              <a:defRPr/>
            </a:pPr>
            <a:fld id="{F002A2CB-7A91-45DA-8B33-C6ED8C5EC6D2}" type="slidenum">
              <a:rPr kumimoji="0" lang="en-US" altLang="ko-KR">
                <a:latin typeface="HY태고딕" pitchFamily="18" charset="-127"/>
                <a:ea typeface="HY태고딕" pitchFamily="18" charset="-127"/>
              </a:rPr>
            </a:fld>
            <a:r>
              <a:rPr lang="en-US" altLang="ko-KR" sz="700">
                <a:latin typeface="HY태고딕" pitchFamily="18" charset="-127"/>
                <a:ea typeface="HY태고딕" pitchFamily="18" charset="-127"/>
              </a:rPr>
              <a:t> </a:t>
            </a:r>
            <a:endParaRPr lang="en-US" altLang="ko-KR" sz="700">
              <a:latin typeface="HY태고딕" pitchFamily="18" charset="-127"/>
              <a:ea typeface="HY태고딕" pitchFamily="18" charset="-127"/>
            </a:endParaRPr>
          </a:p>
        </p:txBody>
      </p:sp>
      <p:sp>
        <p:nvSpPr>
          <p:cNvPr id="7218" name="Line 50"/>
          <p:cNvSpPr>
            <a:spLocks noChangeShapeType="1"/>
          </p:cNvSpPr>
          <p:nvPr/>
        </p:nvSpPr>
        <p:spPr bwMode="auto">
          <a:xfrm>
            <a:off x="306388" y="9763125"/>
            <a:ext cx="415925" cy="0"/>
          </a:xfrm>
          <a:prstGeom prst="line">
            <a:avLst/>
          </a:prstGeom>
          <a:noFill/>
          <a:ln w="38100">
            <a:solidFill>
              <a:srgbClr val="333333"/>
            </a:solidFill>
            <a:round/>
          </a:ln>
          <a:effectLst/>
        </p:spPr>
        <p:txBody>
          <a:bodyPr/>
          <a:lstStyle/>
          <a:p>
            <a:pPr>
              <a:defRPr/>
            </a:pPr>
            <a:endParaRPr lang="ko-KR" altLang="en-US"/>
          </a:p>
        </p:txBody>
      </p:sp>
      <p:sp>
        <p:nvSpPr>
          <p:cNvPr id="7219" name="Text Box 51"/>
          <p:cNvSpPr txBox="1">
            <a:spLocks noChangeArrowheads="1"/>
          </p:cNvSpPr>
          <p:nvPr/>
        </p:nvSpPr>
        <p:spPr bwMode="auto">
          <a:xfrm>
            <a:off x="5137150" y="412750"/>
            <a:ext cx="1644650" cy="136525"/>
          </a:xfrm>
          <a:prstGeom prst="rect">
            <a:avLst/>
          </a:prstGeom>
          <a:solidFill>
            <a:schemeClr val="bg1"/>
          </a:solidFill>
          <a:ln w="9525">
            <a:noFill/>
            <a:miter lim="800000"/>
          </a:ln>
          <a:effectLst/>
        </p:spPr>
        <p:txBody>
          <a:bodyPr wrap="none" lIns="54000" tIns="0" rIns="36000" bIns="0" anchor="ctr">
            <a:spAutoFit/>
          </a:bodyPr>
          <a:lstStyle/>
          <a:p>
            <a:pPr algn="r">
              <a:spcBef>
                <a:spcPct val="50000"/>
              </a:spcBef>
              <a:defRPr/>
            </a:pPr>
            <a:r>
              <a:rPr lang="ko-KR" altLang="en-US" sz="900" i="1">
                <a:latin typeface="HY태고딕" pitchFamily="18" charset="-127"/>
                <a:ea typeface="HY태고딕" pitchFamily="18" charset="-127"/>
              </a:rPr>
              <a:t>제</a:t>
            </a:r>
            <a:r>
              <a:rPr lang="ko-KR" altLang="en-US" sz="400" i="1">
                <a:latin typeface="HY태고딕" pitchFamily="18" charset="-127"/>
                <a:ea typeface="HY태고딕" pitchFamily="18" charset="-127"/>
              </a:rPr>
              <a:t> </a:t>
            </a:r>
            <a:r>
              <a:rPr lang="en-US" altLang="ko-KR" sz="900" i="1">
                <a:latin typeface="HY태고딕" pitchFamily="18" charset="-127"/>
                <a:ea typeface="HY태고딕" pitchFamily="18" charset="-127"/>
              </a:rPr>
              <a:t>1</a:t>
            </a:r>
            <a:r>
              <a:rPr lang="en-US" altLang="ko-KR" sz="400" i="1">
                <a:latin typeface="HY태고딕" pitchFamily="18" charset="-127"/>
                <a:ea typeface="HY태고딕" pitchFamily="18" charset="-127"/>
              </a:rPr>
              <a:t> </a:t>
            </a:r>
            <a:r>
              <a:rPr lang="ko-KR" altLang="en-US" sz="900" i="1">
                <a:latin typeface="HY태고딕" pitchFamily="18" charset="-127"/>
                <a:ea typeface="HY태고딕" pitchFamily="18" charset="-127"/>
              </a:rPr>
              <a:t>장  품질 경영과 검사 개론</a:t>
            </a:r>
            <a:endParaRPr lang="ko-KR" altLang="en-US" sz="900" i="1">
              <a:latin typeface="HY태고딕" pitchFamily="18" charset="-127"/>
              <a:ea typeface="HY태고딕" pitchFamily="18" charset="-127"/>
            </a:endParaRPr>
          </a:p>
        </p:txBody>
      </p:sp>
    </p:spTree>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bg1"/>
        </a:solidFill>
        <a:latin typeface="Malgun Gothic" panose="020B0503020000020004" pitchFamily="50" charset="-127"/>
        <a:ea typeface="Malgun Gothic" panose="020B0503020000020004" pitchFamily="50" charset="-127"/>
        <a:cs typeface="+mn-cs"/>
      </a:defRPr>
    </a:lvl1pPr>
    <a:lvl2pPr marL="742950" indent="-285750" algn="l" rtl="0" eaLnBrk="0" fontAlgn="base" latinLnBrk="1" hangingPunct="0">
      <a:spcBef>
        <a:spcPct val="30000"/>
      </a:spcBef>
      <a:spcAft>
        <a:spcPct val="0"/>
      </a:spcAft>
      <a:defRPr kumimoji="1" sz="1200" kern="1200">
        <a:solidFill>
          <a:schemeClr val="tx1"/>
        </a:solidFill>
        <a:latin typeface="Malgun Gothic" panose="020B0503020000020004" pitchFamily="50" charset="-127"/>
        <a:ea typeface="Malgun Gothic" panose="020B0503020000020004" pitchFamily="50" charset="-127"/>
        <a:cs typeface="+mn-cs"/>
      </a:defRPr>
    </a:lvl2pPr>
    <a:lvl3pPr marL="1143000" indent="-228600" algn="l" rtl="0" eaLnBrk="0" fontAlgn="base" latinLnBrk="1" hangingPunct="0">
      <a:spcBef>
        <a:spcPct val="30000"/>
      </a:spcBef>
      <a:spcAft>
        <a:spcPct val="0"/>
      </a:spcAft>
      <a:defRPr kumimoji="1" sz="1200" kern="1200">
        <a:solidFill>
          <a:schemeClr val="tx1"/>
        </a:solidFill>
        <a:latin typeface="Malgun Gothic" panose="020B0503020000020004" pitchFamily="50" charset="-127"/>
        <a:ea typeface="Malgun Gothic" panose="020B0503020000020004" pitchFamily="50" charset="-127"/>
        <a:cs typeface="+mn-cs"/>
      </a:defRPr>
    </a:lvl3pPr>
    <a:lvl4pPr marL="1600200" indent="-228600" algn="l" rtl="0" eaLnBrk="0" fontAlgn="base" latinLnBrk="1" hangingPunct="0">
      <a:spcBef>
        <a:spcPct val="30000"/>
      </a:spcBef>
      <a:spcAft>
        <a:spcPct val="0"/>
      </a:spcAft>
      <a:defRPr kumimoji="1" sz="1200" kern="1200">
        <a:solidFill>
          <a:schemeClr val="tx1"/>
        </a:solidFill>
        <a:latin typeface="Malgun Gothic" panose="020B0503020000020004" pitchFamily="50" charset="-127"/>
        <a:ea typeface="Malgun Gothic" panose="020B0503020000020004" pitchFamily="50" charset="-127"/>
        <a:cs typeface="+mn-cs"/>
      </a:defRPr>
    </a:lvl4pPr>
    <a:lvl5pPr marL="2057400" indent="-228600" algn="l" rtl="0" eaLnBrk="0" fontAlgn="base" latinLnBrk="1" hangingPunct="0">
      <a:spcBef>
        <a:spcPct val="30000"/>
      </a:spcBef>
      <a:spcAft>
        <a:spcPct val="0"/>
      </a:spcAft>
      <a:defRPr kumimoji="1" sz="1200" kern="1200">
        <a:solidFill>
          <a:schemeClr val="tx1"/>
        </a:solidFill>
        <a:latin typeface="Malgun Gothic" panose="020B0503020000020004" pitchFamily="50" charset="-127"/>
        <a:ea typeface="Malgun Gothic"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제목(1)">
    <p:spTree>
      <p:nvGrpSpPr>
        <p:cNvPr id="1" name=""/>
        <p:cNvGrpSpPr/>
        <p:nvPr/>
      </p:nvGrpSpPr>
      <p:grpSpPr>
        <a:xfrm>
          <a:off x="0" y="0"/>
          <a:ext cx="0" cy="0"/>
          <a:chOff x="0" y="0"/>
          <a:chExt cx="0" cy="0"/>
        </a:xfrm>
      </p:grpSpPr>
      <p:grpSp>
        <p:nvGrpSpPr>
          <p:cNvPr id="10" name="그룹 9"/>
          <p:cNvGrpSpPr/>
          <p:nvPr userDrawn="1"/>
        </p:nvGrpSpPr>
        <p:grpSpPr>
          <a:xfrm>
            <a:off x="430027" y="548679"/>
            <a:ext cx="9475973" cy="6309321"/>
            <a:chOff x="411163" y="0"/>
            <a:chExt cx="9494837" cy="6858000"/>
          </a:xfrm>
        </p:grpSpPr>
        <p:grpSp>
          <p:nvGrpSpPr>
            <p:cNvPr id="12" name="그룹 11"/>
            <p:cNvGrpSpPr/>
            <p:nvPr userDrawn="1"/>
          </p:nvGrpSpPr>
          <p:grpSpPr>
            <a:xfrm>
              <a:off x="7106131" y="5775562"/>
              <a:ext cx="2799869" cy="1082438"/>
              <a:chOff x="7106131" y="5775562"/>
              <a:chExt cx="2799869" cy="1082438"/>
            </a:xfrm>
          </p:grpSpPr>
          <p:sp>
            <p:nvSpPr>
              <p:cNvPr id="19" name="AutoShape 34"/>
              <p:cNvSpPr>
                <a:spLocks noChangeArrowheads="1"/>
              </p:cNvSpPr>
              <p:nvPr/>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0" name="AutoShape 37"/>
              <p:cNvSpPr>
                <a:spLocks noChangeArrowheads="1"/>
              </p:cNvSpPr>
              <p:nvPr/>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1" name="AutoShape 38"/>
              <p:cNvSpPr>
                <a:spLocks noChangeArrowheads="1"/>
              </p:cNvSpPr>
              <p:nvPr/>
            </p:nvSpPr>
            <p:spPr bwMode="auto">
              <a:xfrm flipH="1">
                <a:off x="8897379" y="5870255"/>
                <a:ext cx="1007508" cy="987745"/>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mn-ea"/>
                  <a:ea typeface="+mn-ea"/>
                </a:endParaRPr>
              </a:p>
            </p:txBody>
          </p:sp>
        </p:grpSp>
        <p:pic>
          <p:nvPicPr>
            <p:cNvPr id="13" name="그림 12"/>
            <p:cNvPicPr>
              <a:picLocks noChangeAspect="1"/>
            </p:cNvPicPr>
            <p:nvPr userDrawn="1"/>
          </p:nvPicPr>
          <p:blipFill>
            <a:blip r:embed="rId2" cstate="print">
              <a:extLst>
                <a:ext uri="{28A0092B-C50C-407E-A947-70E740481C1C}">
                  <a14:useLocalDpi xmlns:a14="http://schemas.microsoft.com/office/drawing/2010/main" val="0"/>
                </a:ext>
              </a:extLst>
            </a:blip>
            <a:srcRect r="78812" b="70313"/>
            <a:stretch>
              <a:fillRect/>
            </a:stretch>
          </p:blipFill>
          <p:spPr bwMode="auto">
            <a:xfrm>
              <a:off x="8121650" y="0"/>
              <a:ext cx="1295400" cy="1163638"/>
            </a:xfrm>
            <a:prstGeom prst="rect">
              <a:avLst/>
            </a:prstGeom>
            <a:noFill/>
            <a:ln>
              <a:noFill/>
            </a:ln>
            <a:effectLst>
              <a:outerShdw blurRad="50800" dist="38100" dir="2700000" algn="tl"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67"/>
            <p:cNvGrpSpPr/>
            <p:nvPr userDrawn="1"/>
          </p:nvGrpSpPr>
          <p:grpSpPr bwMode="auto">
            <a:xfrm>
              <a:off x="411163" y="409575"/>
              <a:ext cx="3450078" cy="2390775"/>
              <a:chOff x="259" y="570"/>
              <a:chExt cx="2409" cy="1670"/>
            </a:xfrm>
          </p:grpSpPr>
          <p:sp>
            <p:nvSpPr>
              <p:cNvPr id="16" name="AutoShape 44"/>
              <p:cNvSpPr>
                <a:spLocks noChangeAspect="1" noChangeArrowheads="1"/>
              </p:cNvSpPr>
              <p:nvPr/>
            </p:nvSpPr>
            <p:spPr bwMode="auto">
              <a:xfrm rot="10800000" flipH="1">
                <a:off x="259" y="570"/>
                <a:ext cx="2409" cy="1670"/>
              </a:xfrm>
              <a:prstGeom prst="rtTriangle">
                <a:avLst/>
              </a:prstGeom>
              <a:solidFill>
                <a:schemeClr val="bg1"/>
              </a:solidFill>
              <a:ln>
                <a:noFill/>
              </a:ln>
              <a:effectLst>
                <a:outerShdw blurRad="203200"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18" name="AutoShape 45"/>
              <p:cNvSpPr>
                <a:spLocks noChangeAspect="1" noChangeArrowheads="1"/>
              </p:cNvSpPr>
              <p:nvPr/>
            </p:nvSpPr>
            <p:spPr bwMode="auto">
              <a:xfrm rot="10800000" flipH="1">
                <a:off x="259" y="570"/>
                <a:ext cx="2255" cy="156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15" name="Text Box 65"/>
            <p:cNvSpPr txBox="1">
              <a:spLocks noChangeArrowheads="1"/>
            </p:cNvSpPr>
            <p:nvPr userDrawn="1"/>
          </p:nvSpPr>
          <p:spPr bwMode="auto">
            <a:xfrm>
              <a:off x="725280" y="561955"/>
              <a:ext cx="399943" cy="30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defPPr>
                <a:defRPr lang="ko-KR"/>
              </a:defPPr>
              <a:lvl1pPr>
                <a:spcBef>
                  <a:spcPct val="50000"/>
                </a:spcBef>
                <a:defRPr>
                  <a:solidFill>
                    <a:schemeClr val="bg1"/>
                  </a:solidFill>
                  <a:latin typeface="나눔바른고딕" panose="020B0603020101020101" pitchFamily="50" charset="-127"/>
                  <a:ea typeface="굴림" panose="020B0600000101010101" pitchFamily="50" charset="-127"/>
                </a:defRPr>
              </a:lvl1pPr>
              <a:lvl2pPr>
                <a:defRPr>
                  <a:latin typeface="나눔바른고딕" panose="020B0603020101020101" pitchFamily="50" charset="-127"/>
                  <a:ea typeface="굴림" panose="020B0600000101010101" pitchFamily="50" charset="-127"/>
                </a:defRPr>
              </a:lvl2pPr>
              <a:lvl3pPr>
                <a:defRPr>
                  <a:latin typeface="나눔바른고딕" panose="020B0603020101020101" pitchFamily="50" charset="-127"/>
                  <a:ea typeface="굴림" panose="020B0600000101010101" pitchFamily="50" charset="-127"/>
                </a:defRPr>
              </a:lvl3pPr>
              <a:lvl4pPr>
                <a:defRPr>
                  <a:latin typeface="나눔바른고딕" panose="020B0603020101020101" pitchFamily="50" charset="-127"/>
                  <a:ea typeface="굴림" panose="020B0600000101010101" pitchFamily="50" charset="-127"/>
                </a:defRPr>
              </a:lvl4pPr>
              <a:lvl5pPr>
                <a:defRPr>
                  <a:latin typeface="나눔바른고딕" panose="020B0603020101020101" pitchFamily="50" charset="-127"/>
                  <a:ea typeface="굴림" panose="020B0600000101010101" pitchFamily="50" charset="-127"/>
                </a:defRPr>
              </a:lvl5pPr>
              <a:lvl6pPr>
                <a:defRPr>
                  <a:latin typeface="나눔바른고딕" panose="020B0603020101020101" pitchFamily="50" charset="-127"/>
                  <a:ea typeface="굴림" panose="020B0600000101010101" pitchFamily="50" charset="-127"/>
                </a:defRPr>
              </a:lvl6pPr>
              <a:lvl7pPr>
                <a:defRPr>
                  <a:latin typeface="나눔바른고딕" panose="020B0603020101020101" pitchFamily="50" charset="-127"/>
                  <a:ea typeface="굴림" panose="020B0600000101010101" pitchFamily="50" charset="-127"/>
                </a:defRPr>
              </a:lvl7pPr>
              <a:lvl8pPr>
                <a:defRPr>
                  <a:latin typeface="나눔바른고딕" panose="020B0603020101020101" pitchFamily="50" charset="-127"/>
                  <a:ea typeface="굴림" panose="020B0600000101010101" pitchFamily="50" charset="-127"/>
                </a:defRPr>
              </a:lvl8pPr>
              <a:lvl9pPr>
                <a:defRPr>
                  <a:latin typeface="나눔바른고딕" panose="020B0603020101020101" pitchFamily="50" charset="-127"/>
                  <a:ea typeface="굴림" panose="020B0600000101010101" pitchFamily="50" charset="-127"/>
                </a:defRPr>
              </a:lvl9pPr>
            </a:lstStyle>
            <a:p>
              <a:pPr lvl="0"/>
              <a:r>
                <a:rPr lang="en-US" altLang="ko-KR" sz="1800" dirty="0">
                  <a:latin typeface="+mn-ea"/>
                  <a:ea typeface="+mn-ea"/>
                </a:rPr>
                <a:t>Day</a:t>
              </a:r>
              <a:endParaRPr lang="en-US" altLang="ko-KR" sz="1800" dirty="0">
                <a:latin typeface="+mn-ea"/>
                <a:ea typeface="+mn-ea"/>
              </a:endParaRPr>
            </a:p>
          </p:txBody>
        </p:sp>
      </p:grpSp>
      <p:sp>
        <p:nvSpPr>
          <p:cNvPr id="24" name="제목 개체 틀 14"/>
          <p:cNvSpPr>
            <a:spLocks noGrp="1"/>
          </p:cNvSpPr>
          <p:nvPr>
            <p:ph type="title"/>
          </p:nvPr>
        </p:nvSpPr>
        <p:spPr>
          <a:xfrm>
            <a:off x="1589824" y="1976310"/>
            <a:ext cx="7326419" cy="2260374"/>
          </a:xfrm>
          <a:prstGeom prst="rect">
            <a:avLst/>
          </a:prstGeom>
        </p:spPr>
        <p:txBody>
          <a:bodyPr vert="horz" lIns="91440" tIns="45720" rIns="91440" bIns="45720" rtlCol="0" anchor="ctr">
            <a:noAutofit/>
          </a:bodyPr>
          <a:lstStyle>
            <a:lvl1pPr>
              <a:defRPr sz="6000" b="1">
                <a:latin typeface="+mj-ea"/>
                <a:ea typeface="+mj-ea"/>
              </a:defRPr>
            </a:lvl1pPr>
          </a:lstStyle>
          <a:p>
            <a:endParaRPr lang="ko-KR" altLang="en-US" dirty="0"/>
          </a:p>
        </p:txBody>
      </p:sp>
      <p:sp>
        <p:nvSpPr>
          <p:cNvPr id="31" name="텍스트 개체 틀 30"/>
          <p:cNvSpPr>
            <a:spLocks noGrp="1"/>
          </p:cNvSpPr>
          <p:nvPr>
            <p:ph type="body" sz="quarter" idx="11" hasCustomPrompt="1"/>
          </p:nvPr>
        </p:nvSpPr>
        <p:spPr>
          <a:xfrm>
            <a:off x="583277" y="1126118"/>
            <a:ext cx="1458304" cy="1296838"/>
          </a:xfrm>
        </p:spPr>
        <p:txBody>
          <a:bodyPr>
            <a:noAutofit/>
          </a:bodyPr>
          <a:lstStyle>
            <a:lvl1pPr marL="0" indent="0">
              <a:buFontTx/>
              <a:buNone/>
              <a:defRPr sz="8000">
                <a:solidFill>
                  <a:schemeClr val="bg1"/>
                </a:solidFill>
                <a:latin typeface="Arial" panose="020B0604020202020204" pitchFamily="34" charset="0"/>
                <a:cs typeface="Arial" panose="020B0604020202020204" pitchFamily="34" charset="0"/>
              </a:defRPr>
            </a:lvl1pPr>
          </a:lstStyle>
          <a:p>
            <a:pPr lvl="0"/>
            <a:r>
              <a:rPr lang="en-US" altLang="ko-KR" dirty="0"/>
              <a:t>01</a:t>
            </a:r>
            <a:endParaRPr lang="ko-KR"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인사말">
    <p:spTree>
      <p:nvGrpSpPr>
        <p:cNvPr id="1" name=""/>
        <p:cNvGrpSpPr/>
        <p:nvPr/>
      </p:nvGrpSpPr>
      <p:grpSpPr>
        <a:xfrm>
          <a:off x="0" y="0"/>
          <a:ext cx="0" cy="0"/>
          <a:chOff x="0" y="0"/>
          <a:chExt cx="0" cy="0"/>
        </a:xfrm>
      </p:grpSpPr>
      <p:sp>
        <p:nvSpPr>
          <p:cNvPr id="3" name="슬라이드 번호 개체 틀 18"/>
          <p:cNvSpPr txBox="1"/>
          <p:nvPr userDrawn="1"/>
        </p:nvSpPr>
        <p:spPr>
          <a:xfrm>
            <a:off x="7322873" y="6592907"/>
            <a:ext cx="2311400" cy="365125"/>
          </a:xfrm>
          <a:prstGeom prst="rect">
            <a:avLst/>
          </a:prstGeom>
        </p:spPr>
        <p:txBody>
          <a:bodyPr anchor="ctr"/>
          <a:lstStyle/>
          <a:p>
            <a:pPr algn="r" fontAlgn="auto">
              <a:spcBef>
                <a:spcPts val="0"/>
              </a:spcBef>
              <a:spcAft>
                <a:spcPts val="0"/>
              </a:spcAft>
              <a:defRPr/>
            </a:pPr>
            <a:fld id="{9A0508AD-F268-4F99-9FB3-73BCCD85EA25}" type="slidenum">
              <a:rPr kumimoji="0" lang="ko-KR" altLang="en-US" sz="1000">
                <a:solidFill>
                  <a:srgbClr val="000000">
                    <a:tint val="75000"/>
                  </a:srgbClr>
                </a:solidFill>
                <a:latin typeface="+mn-ea"/>
                <a:ea typeface="+mn-ea"/>
              </a:rPr>
            </a:fld>
            <a:endParaRPr kumimoji="0" lang="ko-KR" altLang="en-US" sz="400" dirty="0">
              <a:solidFill>
                <a:srgbClr val="000000">
                  <a:tint val="75000"/>
                </a:srgbClr>
              </a:solidFill>
              <a:latin typeface="+mn-ea"/>
              <a:ea typeface="+mn-ea"/>
            </a:endParaRPr>
          </a:p>
        </p:txBody>
      </p:sp>
      <p:grpSp>
        <p:nvGrpSpPr>
          <p:cNvPr id="8" name="그룹 7"/>
          <p:cNvGrpSpPr/>
          <p:nvPr userDrawn="1"/>
        </p:nvGrpSpPr>
        <p:grpSpPr>
          <a:xfrm>
            <a:off x="7130817" y="1052736"/>
            <a:ext cx="2799869" cy="5805264"/>
            <a:chOff x="7106131" y="1052736"/>
            <a:chExt cx="2799869" cy="5805264"/>
          </a:xfrm>
        </p:grpSpPr>
        <p:sp>
          <p:nvSpPr>
            <p:cNvPr id="9" name="AutoShape 34"/>
            <p:cNvSpPr>
              <a:spLocks noChangeArrowheads="1"/>
            </p:cNvSpPr>
            <p:nvPr/>
          </p:nvSpPr>
          <p:spPr bwMode="auto">
            <a:xfrm flipH="1">
              <a:off x="7106131" y="6442620"/>
              <a:ext cx="2799869" cy="415380"/>
            </a:xfrm>
            <a:prstGeom prst="rtTriangle">
              <a:avLst/>
            </a:prstGeom>
            <a:solidFill>
              <a:srgbClr val="85AEFF"/>
            </a:solidFill>
            <a:ln>
              <a:noFill/>
            </a:ln>
            <a:effectLst>
              <a:outerShdw blurRad="50800" dist="279400" dir="10800000" algn="br" rotWithShape="0">
                <a:srgbClr val="000000">
                  <a:lumMod val="65000"/>
                  <a:lumOff val="35000"/>
                  <a:alpha val="4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sp>
          <p:nvSpPr>
            <p:cNvPr id="10" name="AutoShape 37"/>
            <p:cNvSpPr>
              <a:spLocks noChangeArrowheads="1"/>
            </p:cNvSpPr>
            <p:nvPr/>
          </p:nvSpPr>
          <p:spPr bwMode="auto">
            <a:xfrm flipH="1">
              <a:off x="8801638" y="5775562"/>
              <a:ext cx="1103249" cy="1082438"/>
            </a:xfrm>
            <a:prstGeom prst="rtTriangle">
              <a:avLst/>
            </a:prstGeom>
            <a:solidFill>
              <a:srgbClr val="FFFFFF"/>
            </a:solidFill>
            <a:ln>
              <a:noFill/>
            </a:ln>
            <a:effectLst>
              <a:outerShdw blurRad="88900" dist="63500" dir="11400000" sx="110000" sy="110000" algn="ctr" rotWithShape="0">
                <a:srgbClr val="808080">
                  <a:alpha val="69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sp>
          <p:nvSpPr>
            <p:cNvPr id="11" name="AutoShape 38"/>
            <p:cNvSpPr>
              <a:spLocks noChangeArrowheads="1"/>
            </p:cNvSpPr>
            <p:nvPr/>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rcRect r="78812" b="70313"/>
            <a:stretch>
              <a:fillRect/>
            </a:stretch>
          </p:blipFill>
          <p:spPr bwMode="auto">
            <a:xfrm>
              <a:off x="7401272" y="1052736"/>
              <a:ext cx="1295400" cy="1163638"/>
            </a:xfrm>
            <a:prstGeom prst="rect">
              <a:avLst/>
            </a:prstGeom>
            <a:noFill/>
            <a:ln>
              <a:noFill/>
            </a:ln>
            <a:effectLst>
              <a:outerShdw blurRad="50800" dist="38100" dir="2700000" algn="tl"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제목 1"/>
          <p:cNvSpPr txBox="1"/>
          <p:nvPr userDrawn="1"/>
        </p:nvSpPr>
        <p:spPr>
          <a:xfrm>
            <a:off x="1033301" y="2552855"/>
            <a:ext cx="7839397" cy="1752290"/>
          </a:xfrm>
          <a:prstGeom prst="rect">
            <a:avLst/>
          </a:prstGeom>
          <a:noFill/>
        </p:spPr>
        <p:txBody>
          <a:bodyPr anchor="ctr"/>
          <a:lstStyle/>
          <a:p>
            <a:pPr algn="ctr">
              <a:defRPr/>
            </a:pPr>
            <a:r>
              <a:rPr lang="ko-KR" altLang="en-US" sz="9600" b="1" spc="-150" dirty="0">
                <a:ln w="18415" cmpd="sng">
                  <a:solidFill>
                    <a:srgbClr val="FFFFFF"/>
                  </a:solidFill>
                  <a:prstDash val="solid"/>
                </a:ln>
                <a:solidFill>
                  <a:srgbClr val="6791B3"/>
                </a:solidFill>
                <a:effectLst>
                  <a:outerShdw blurRad="63500" dir="3600000" algn="tl" rotWithShape="0">
                    <a:srgbClr val="000000">
                      <a:alpha val="70000"/>
                    </a:srgbClr>
                  </a:outerShdw>
                </a:effectLst>
                <a:latin typeface="나눔바른고딕" panose="020B0603020101020101" pitchFamily="50" charset="-127"/>
                <a:ea typeface="+mn-ea"/>
              </a:rPr>
              <a:t>감사합니다</a:t>
            </a:r>
            <a:r>
              <a:rPr lang="en-US" altLang="ko-KR" sz="9600" b="1" spc="-150" dirty="0">
                <a:ln w="18415" cmpd="sng">
                  <a:solidFill>
                    <a:srgbClr val="FFFFFF"/>
                  </a:solidFill>
                  <a:prstDash val="solid"/>
                </a:ln>
                <a:solidFill>
                  <a:srgbClr val="6791B3"/>
                </a:solidFill>
                <a:effectLst>
                  <a:outerShdw blurRad="63500" dir="3600000" algn="tl" rotWithShape="0">
                    <a:srgbClr val="000000">
                      <a:alpha val="70000"/>
                    </a:srgbClr>
                  </a:outerShdw>
                </a:effectLst>
                <a:latin typeface="나눔바른고딕" panose="020B0603020101020101" pitchFamily="50" charset="-127"/>
                <a:ea typeface="+mn-ea"/>
              </a:rPr>
              <a:t>!</a:t>
            </a:r>
            <a:endParaRPr lang="en-US" altLang="ko-KR" sz="9600" spc="-300" dirty="0">
              <a:solidFill>
                <a:prstClr val="black">
                  <a:lumMod val="75000"/>
                  <a:lumOff val="25000"/>
                </a:prstClr>
              </a:solidFill>
              <a:latin typeface="나눔바른고딕" panose="020B0603020101020101" pitchFamily="50" charset="-127"/>
              <a:ea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95300" y="274638"/>
            <a:ext cx="8915400" cy="706090"/>
          </a:xfrm>
        </p:spPr>
        <p:txBody>
          <a:bodyPr>
            <a:normAutofit/>
          </a:bodyPr>
          <a:lstStyle>
            <a:lvl1pPr>
              <a:defRPr sz="3200" b="1" baseline="0">
                <a:latin typeface="Tahoma" panose="020B0604030504040204" pitchFamily="34" charset="0"/>
                <a:ea typeface="Malgun Gothic" panose="020B0503020000020004" pitchFamily="50" charset="-127"/>
              </a:defRPr>
            </a:lvl1pPr>
          </a:lstStyle>
          <a:p>
            <a:r>
              <a:rPr lang="ko-KR" altLang="en-US" dirty="0"/>
              <a:t>마스터 제목 스타일 편집</a:t>
            </a:r>
            <a:endParaRPr lang="ko-KR" altLang="en-US" dirty="0"/>
          </a:p>
        </p:txBody>
      </p:sp>
      <p:sp>
        <p:nvSpPr>
          <p:cNvPr id="3" name="내용 개체 틀 2"/>
          <p:cNvSpPr>
            <a:spLocks noGrp="1"/>
          </p:cNvSpPr>
          <p:nvPr>
            <p:ph idx="1" hasCustomPrompt="1"/>
          </p:nvPr>
        </p:nvSpPr>
        <p:spPr>
          <a:xfrm>
            <a:off x="495300" y="1196752"/>
            <a:ext cx="8915400" cy="5328592"/>
          </a:xfrm>
        </p:spPr>
        <p:txBody>
          <a:bodyPr>
            <a:normAutofit/>
          </a:bodyPr>
          <a:lstStyle>
            <a:lvl1pPr>
              <a:lnSpc>
                <a:spcPct val="150000"/>
              </a:lnSpc>
              <a:spcBef>
                <a:spcPts val="0"/>
              </a:spcBef>
              <a:buFont typeface="Wingdings" panose="05000000000000000000" pitchFamily="2" charset="2"/>
              <a:buChar char="v"/>
              <a:defRPr sz="2000" baseline="0">
                <a:latin typeface="Tahoma" panose="020B0604030504040204" pitchFamily="34" charset="0"/>
                <a:ea typeface="Malgun Gothic" panose="020B0503020000020004" pitchFamily="50" charset="-127"/>
              </a:defRPr>
            </a:lvl1pPr>
            <a:lvl2pPr>
              <a:lnSpc>
                <a:spcPct val="150000"/>
              </a:lnSpc>
              <a:spcBef>
                <a:spcPts val="0"/>
              </a:spcBef>
              <a:buFont typeface="Wingdings" panose="05000000000000000000" pitchFamily="2" charset="2"/>
              <a:buChar char="§"/>
              <a:defRPr sz="1800" baseline="0">
                <a:latin typeface="Tahoma" panose="020B0604030504040204" pitchFamily="34" charset="0"/>
                <a:ea typeface="Malgun Gothic" panose="020B0503020000020004" pitchFamily="50" charset="-127"/>
              </a:defRPr>
            </a:lvl2pPr>
            <a:lvl3pPr>
              <a:lnSpc>
                <a:spcPct val="150000"/>
              </a:lnSpc>
              <a:spcBef>
                <a:spcPts val="0"/>
              </a:spcBef>
              <a:defRPr sz="1800" baseline="0">
                <a:latin typeface="Tahoma" panose="020B0604030504040204" pitchFamily="34" charset="0"/>
                <a:ea typeface="Malgun Gothic" panose="020B0503020000020004" pitchFamily="50" charset="-127"/>
              </a:defRPr>
            </a:lvl3pPr>
            <a:lvl4pPr>
              <a:lnSpc>
                <a:spcPct val="150000"/>
              </a:lnSpc>
              <a:spcBef>
                <a:spcPts val="0"/>
              </a:spcBef>
              <a:defRPr sz="1600" baseline="0">
                <a:latin typeface="Tahoma" panose="020B0604030504040204" pitchFamily="34" charset="0"/>
                <a:ea typeface="Malgun Gothic" panose="020B0503020000020004" pitchFamily="50" charset="-127"/>
              </a:defRPr>
            </a:lvl4pPr>
            <a:lvl5pPr>
              <a:lnSpc>
                <a:spcPct val="150000"/>
              </a:lnSpc>
              <a:spcBef>
                <a:spcPts val="0"/>
              </a:spcBef>
              <a:defRPr sz="1600" baseline="0">
                <a:latin typeface="Tahoma" panose="020B0604030504040204" pitchFamily="34" charset="0"/>
                <a:ea typeface="Malgun Gothic" panose="020B0503020000020004" pitchFamily="50" charset="-127"/>
              </a:defRPr>
            </a:lvl5pPr>
          </a:lstStyle>
          <a:p>
            <a:pPr lvl="0"/>
            <a:r>
              <a:rPr lang="ko-KR" altLang="en-US" dirty="0"/>
              <a:t>마스터 텍스트 스타일을 편집합니다</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4" name="날짜 개체 틀 3"/>
          <p:cNvSpPr>
            <a:spLocks noGrp="1"/>
          </p:cNvSpPr>
          <p:nvPr>
            <p:ph type="dt" sz="half" idx="10"/>
          </p:nvPr>
        </p:nvSpPr>
        <p:spPr/>
        <p:txBody>
          <a:bodyPr/>
          <a:lstStyle/>
          <a:p>
            <a:fld id="{628B487C-8DB3-45EB-9538-2500040D0F0E}" type="datetimeFigureOut">
              <a:rPr lang="ko-KR" altLang="en-US" smtClean="0"/>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CC76BB1-246E-4810-B75C-21AF79B23BD4}" type="slidenum">
              <a:rPr lang="ko-KR" altLang="en-US" smtClean="0"/>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제목(2)">
    <p:spTree>
      <p:nvGrpSpPr>
        <p:cNvPr id="1" name=""/>
        <p:cNvGrpSpPr/>
        <p:nvPr/>
      </p:nvGrpSpPr>
      <p:grpSpPr>
        <a:xfrm>
          <a:off x="0" y="0"/>
          <a:ext cx="0" cy="0"/>
          <a:chOff x="0" y="0"/>
          <a:chExt cx="0" cy="0"/>
        </a:xfrm>
      </p:grpSpPr>
      <p:grpSp>
        <p:nvGrpSpPr>
          <p:cNvPr id="10" name="그룹 9"/>
          <p:cNvGrpSpPr/>
          <p:nvPr userDrawn="1"/>
        </p:nvGrpSpPr>
        <p:grpSpPr>
          <a:xfrm>
            <a:off x="430027" y="0"/>
            <a:ext cx="9494837" cy="6858000"/>
            <a:chOff x="411163" y="0"/>
            <a:chExt cx="9494837" cy="6858000"/>
          </a:xfrm>
        </p:grpSpPr>
        <p:sp>
          <p:nvSpPr>
            <p:cNvPr id="11" name="Rectangle 69"/>
            <p:cNvSpPr>
              <a:spLocks noChangeArrowheads="1"/>
            </p:cNvSpPr>
            <p:nvPr userDrawn="1"/>
          </p:nvSpPr>
          <p:spPr bwMode="auto">
            <a:xfrm>
              <a:off x="415925" y="692150"/>
              <a:ext cx="9490075" cy="1200150"/>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mn-ea"/>
                <a:ea typeface="+mn-ea"/>
              </a:endParaRPr>
            </a:p>
          </p:txBody>
        </p:sp>
        <p:grpSp>
          <p:nvGrpSpPr>
            <p:cNvPr id="12" name="그룹 11"/>
            <p:cNvGrpSpPr/>
            <p:nvPr userDrawn="1"/>
          </p:nvGrpSpPr>
          <p:grpSpPr>
            <a:xfrm>
              <a:off x="7106131" y="5775562"/>
              <a:ext cx="2799869" cy="1082438"/>
              <a:chOff x="7106131" y="5775562"/>
              <a:chExt cx="2799869" cy="1082438"/>
            </a:xfrm>
          </p:grpSpPr>
          <p:sp>
            <p:nvSpPr>
              <p:cNvPr id="19" name="AutoShape 34"/>
              <p:cNvSpPr>
                <a:spLocks noChangeArrowheads="1"/>
              </p:cNvSpPr>
              <p:nvPr/>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0" name="AutoShape 37"/>
              <p:cNvSpPr>
                <a:spLocks noChangeArrowheads="1"/>
              </p:cNvSpPr>
              <p:nvPr/>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1" name="AutoShape 38"/>
              <p:cNvSpPr>
                <a:spLocks noChangeArrowheads="1"/>
              </p:cNvSpPr>
              <p:nvPr/>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latin typeface="+mn-ea"/>
                  <a:ea typeface="+mn-ea"/>
                </a:endParaRPr>
              </a:p>
            </p:txBody>
          </p:sp>
        </p:grpSp>
        <p:pic>
          <p:nvPicPr>
            <p:cNvPr id="13" name="그림 12"/>
            <p:cNvPicPr>
              <a:picLocks noChangeAspect="1"/>
            </p:cNvPicPr>
            <p:nvPr userDrawn="1"/>
          </p:nvPicPr>
          <p:blipFill>
            <a:blip r:embed="rId2" cstate="print">
              <a:extLst>
                <a:ext uri="{28A0092B-C50C-407E-A947-70E740481C1C}">
                  <a14:useLocalDpi xmlns:a14="http://schemas.microsoft.com/office/drawing/2010/main" val="0"/>
                </a:ext>
              </a:extLst>
            </a:blip>
            <a:srcRect r="78812" b="70313"/>
            <a:stretch>
              <a:fillRect/>
            </a:stretch>
          </p:blipFill>
          <p:spPr bwMode="auto">
            <a:xfrm>
              <a:off x="8121650" y="0"/>
              <a:ext cx="1295400" cy="1163638"/>
            </a:xfrm>
            <a:prstGeom prst="rect">
              <a:avLst/>
            </a:prstGeom>
            <a:noFill/>
            <a:ln>
              <a:noFill/>
            </a:ln>
            <a:effectLst>
              <a:outerShdw blurRad="50800" dist="38100" dir="2700000" algn="tl"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67"/>
            <p:cNvGrpSpPr/>
            <p:nvPr userDrawn="1"/>
          </p:nvGrpSpPr>
          <p:grpSpPr bwMode="auto">
            <a:xfrm>
              <a:off x="411163" y="409575"/>
              <a:ext cx="2532062" cy="2390775"/>
              <a:chOff x="259" y="570"/>
              <a:chExt cx="1768" cy="1670"/>
            </a:xfrm>
          </p:grpSpPr>
          <p:sp>
            <p:nvSpPr>
              <p:cNvPr id="16" name="AutoShape 44"/>
              <p:cNvSpPr>
                <a:spLocks noChangeAspect="1" noChangeArrowheads="1"/>
              </p:cNvSpPr>
              <p:nvPr/>
            </p:nvSpPr>
            <p:spPr bwMode="auto">
              <a:xfrm rot="10800000" flipH="1">
                <a:off x="259" y="570"/>
                <a:ext cx="1768" cy="1670"/>
              </a:xfrm>
              <a:prstGeom prst="rtTriangle">
                <a:avLst/>
              </a:prstGeom>
              <a:solidFill>
                <a:schemeClr val="bg1"/>
              </a:solidFill>
              <a:ln>
                <a:noFill/>
              </a:ln>
              <a:effectLst>
                <a:outerShdw blurRad="203200"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18" name="AutoShape 45"/>
              <p:cNvSpPr>
                <a:spLocks noChangeAspect="1" noChangeArrowheads="1"/>
              </p:cNvSpPr>
              <p:nvPr/>
            </p:nvSpPr>
            <p:spPr bwMode="auto">
              <a:xfrm rot="10800000" flipH="1">
                <a:off x="259" y="570"/>
                <a:ext cx="1655" cy="156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grpSp>
      <p:sp>
        <p:nvSpPr>
          <p:cNvPr id="24" name="제목 개체 틀 14"/>
          <p:cNvSpPr>
            <a:spLocks noGrp="1"/>
          </p:cNvSpPr>
          <p:nvPr>
            <p:ph type="title"/>
          </p:nvPr>
        </p:nvSpPr>
        <p:spPr>
          <a:xfrm>
            <a:off x="2216696" y="1052736"/>
            <a:ext cx="7044788" cy="759619"/>
          </a:xfrm>
          <a:prstGeom prst="rect">
            <a:avLst/>
          </a:prstGeom>
        </p:spPr>
        <p:txBody>
          <a:bodyPr vert="horz" lIns="91440" tIns="45720" rIns="91440" bIns="45720" rtlCol="0" anchor="ctr">
            <a:noAutofit/>
          </a:bodyPr>
          <a:lstStyle>
            <a:lvl1pPr>
              <a:defRPr sz="4400" b="1">
                <a:latin typeface="D2Coding" panose="020B0609020101020101" pitchFamily="49" charset="-127"/>
                <a:ea typeface="D2Coding" panose="020B0609020101020101" pitchFamily="49" charset="-127"/>
              </a:defRPr>
            </a:lvl1pPr>
          </a:lstStyle>
          <a:p>
            <a:endParaRPr lang="ko-KR" altLang="en-US" dirty="0"/>
          </a:p>
        </p:txBody>
      </p:sp>
      <p:sp>
        <p:nvSpPr>
          <p:cNvPr id="25" name="제목 1"/>
          <p:cNvSpPr txBox="1"/>
          <p:nvPr userDrawn="1"/>
        </p:nvSpPr>
        <p:spPr>
          <a:xfrm>
            <a:off x="1720979" y="2172941"/>
            <a:ext cx="2370229" cy="457877"/>
          </a:xfrm>
          <a:prstGeom prst="rect">
            <a:avLst/>
          </a:prstGeom>
          <a:noFill/>
        </p:spPr>
        <p:txBody>
          <a:bodyPr anchor="ctr"/>
          <a:lstStyle/>
          <a:p>
            <a:pPr algn="ctr">
              <a:defRPr/>
            </a:pPr>
            <a:endParaRPr lang="en-US" altLang="ko-KR" sz="3200" b="1" spc="-300" dirty="0">
              <a:solidFill>
                <a:prstClr val="black">
                  <a:lumMod val="75000"/>
                  <a:lumOff val="25000"/>
                </a:prstClr>
              </a:solidFill>
              <a:latin typeface="+mn-ea"/>
              <a:ea typeface="+mn-ea"/>
            </a:endParaRPr>
          </a:p>
          <a:p>
            <a:pPr algn="ctr">
              <a:defRPr/>
            </a:pPr>
            <a:r>
              <a:rPr lang="en-US" altLang="ko-KR" sz="3200" b="1" spc="-150" dirty="0">
                <a:ln w="18415" cmpd="sng">
                  <a:solidFill>
                    <a:srgbClr val="FFFFFF"/>
                  </a:solidFill>
                  <a:prstDash val="solid"/>
                </a:ln>
                <a:solidFill>
                  <a:srgbClr val="6791B3"/>
                </a:solidFill>
                <a:effectLst>
                  <a:outerShdw blurRad="63500" dir="3600000" algn="tl" rotWithShape="0">
                    <a:srgbClr val="000000">
                      <a:alpha val="70000"/>
                    </a:srgbClr>
                  </a:outerShdw>
                </a:effectLst>
                <a:latin typeface="+mn-ea"/>
                <a:ea typeface="+mn-ea"/>
              </a:rPr>
              <a:t>CONTENTS</a:t>
            </a:r>
            <a:endParaRPr lang="en-US" altLang="ko-KR" sz="3200" b="1" spc="-150" dirty="0">
              <a:ln w="18415" cmpd="sng">
                <a:solidFill>
                  <a:srgbClr val="FFFFFF"/>
                </a:solidFill>
                <a:prstDash val="solid"/>
              </a:ln>
              <a:solidFill>
                <a:srgbClr val="6791B3"/>
              </a:solidFill>
              <a:effectLst>
                <a:outerShdw blurRad="63500" dir="3600000" algn="tl" rotWithShape="0">
                  <a:srgbClr val="000000">
                    <a:alpha val="70000"/>
                  </a:srgbClr>
                </a:outerShdw>
              </a:effectLst>
              <a:latin typeface="+mn-ea"/>
              <a:ea typeface="+mn-ea"/>
            </a:endParaRPr>
          </a:p>
          <a:p>
            <a:pPr algn="ctr">
              <a:defRPr/>
            </a:pPr>
            <a:endParaRPr lang="en-US" altLang="ko-KR" sz="3200" spc="-300" dirty="0">
              <a:solidFill>
                <a:prstClr val="black">
                  <a:lumMod val="75000"/>
                  <a:lumOff val="25000"/>
                </a:prstClr>
              </a:solidFill>
              <a:latin typeface="+mn-ea"/>
              <a:ea typeface="+mn-ea"/>
            </a:endParaRPr>
          </a:p>
        </p:txBody>
      </p:sp>
      <p:sp>
        <p:nvSpPr>
          <p:cNvPr id="26" name="직사각형 25"/>
          <p:cNvSpPr/>
          <p:nvPr userDrawn="1"/>
        </p:nvSpPr>
        <p:spPr>
          <a:xfrm>
            <a:off x="1935065" y="2689876"/>
            <a:ext cx="7621104" cy="3331412"/>
          </a:xfrm>
          <a:prstGeom prst="rect">
            <a:avLst/>
          </a:prstGeom>
          <a:noFill/>
          <a:ln>
            <a:solidFill>
              <a:srgbClr val="6791B3"/>
            </a:solidFill>
          </a:ln>
          <a:effectLst>
            <a:innerShdw blurRad="114300">
              <a:schemeClr val="bg1">
                <a:lumMod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6791B3"/>
                </a:solidFill>
              </a:ln>
              <a:solidFill>
                <a:prstClr val="white"/>
              </a:solidFill>
              <a:latin typeface="+mn-ea"/>
              <a:ea typeface="+mn-ea"/>
            </a:endParaRPr>
          </a:p>
        </p:txBody>
      </p:sp>
      <p:sp>
        <p:nvSpPr>
          <p:cNvPr id="9" name="텍스트 개체 틀 8"/>
          <p:cNvSpPr>
            <a:spLocks noGrp="1"/>
          </p:cNvSpPr>
          <p:nvPr>
            <p:ph type="body" sz="quarter" idx="10" hasCustomPrompt="1"/>
          </p:nvPr>
        </p:nvSpPr>
        <p:spPr>
          <a:xfrm>
            <a:off x="2216696" y="2929242"/>
            <a:ext cx="7044787" cy="2876022"/>
          </a:xfrm>
        </p:spPr>
        <p:txBody>
          <a:bodyPr/>
          <a:lstStyle>
            <a:lvl1pPr marL="342900" indent="-342900">
              <a:buFont typeface="Wingdings" panose="05000000000000000000" pitchFamily="2" charset="2"/>
              <a:buChar char="l"/>
              <a:defRPr>
                <a:latin typeface="D2Coding" panose="020B0609020101020101" pitchFamily="49" charset="-127"/>
                <a:ea typeface="D2Coding" panose="020B0609020101020101" pitchFamily="49" charset="-127"/>
              </a:defRPr>
            </a:lvl1pPr>
            <a:lvl2pPr>
              <a:defRPr>
                <a:latin typeface="D2Coding" panose="020B0609020101020101" pitchFamily="49" charset="-127"/>
                <a:ea typeface="D2Coding" panose="020B0609020101020101" pitchFamily="49" charset="-127"/>
              </a:defRPr>
            </a:lvl2pPr>
            <a:lvl3pPr>
              <a:defRPr>
                <a:latin typeface="D2Coding" panose="020B0609020101020101" pitchFamily="49" charset="-127"/>
                <a:ea typeface="D2Coding" panose="020B0609020101020101" pitchFamily="49" charset="-127"/>
              </a:defRPr>
            </a:lvl3pPr>
            <a:lvl4pPr>
              <a:defRPr>
                <a:latin typeface="D2Coding" panose="020B0609020101020101" pitchFamily="49" charset="-127"/>
                <a:ea typeface="D2Coding" panose="020B0609020101020101" pitchFamily="49" charset="-127"/>
              </a:defRPr>
            </a:lvl4pPr>
            <a:lvl5pPr>
              <a:defRPr>
                <a:latin typeface="D2Coding" panose="020B0609020101020101" pitchFamily="49" charset="-127"/>
                <a:ea typeface="D2Coding" panose="020B0609020101020101" pitchFamily="49" charset="-127"/>
              </a:defRPr>
            </a:lvl5pPr>
          </a:lstStyle>
          <a:p>
            <a:pPr lvl="0"/>
            <a:r>
              <a:rPr lang="ko-KR" altLang="en-US" dirty="0"/>
              <a:t>여기에 내용을 넣으세요</a:t>
            </a:r>
            <a:r>
              <a:rPr lang="en-US" altLang="ko-KR" dirty="0"/>
              <a:t>.</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31" name="텍스트 개체 틀 30"/>
          <p:cNvSpPr>
            <a:spLocks noGrp="1"/>
          </p:cNvSpPr>
          <p:nvPr>
            <p:ph type="body" sz="quarter" idx="11" hasCustomPrompt="1"/>
          </p:nvPr>
        </p:nvSpPr>
        <p:spPr>
          <a:xfrm>
            <a:off x="488504" y="682027"/>
            <a:ext cx="1212140" cy="1296838"/>
          </a:xfrm>
        </p:spPr>
        <p:txBody>
          <a:bodyPr>
            <a:noAutofit/>
          </a:bodyPr>
          <a:lstStyle>
            <a:lvl1pPr marL="0" indent="0">
              <a:buFontTx/>
              <a:buNone/>
              <a:defRPr sz="7200">
                <a:solidFill>
                  <a:schemeClr val="bg1"/>
                </a:solidFill>
                <a:latin typeface="Arial" panose="020B0604020202020204" pitchFamily="34" charset="0"/>
                <a:cs typeface="Arial" panose="020B0604020202020204" pitchFamily="34" charset="0"/>
              </a:defRPr>
            </a:lvl1pPr>
          </a:lstStyle>
          <a:p>
            <a:pPr lvl="0"/>
            <a:r>
              <a:rPr lang="en-US" altLang="ko-KR" dirty="0"/>
              <a:t>00</a:t>
            </a:r>
            <a:endParaRPr lang="ko-KR"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소제목">
    <p:spTree>
      <p:nvGrpSpPr>
        <p:cNvPr id="1" name=""/>
        <p:cNvGrpSpPr/>
        <p:nvPr/>
      </p:nvGrpSpPr>
      <p:grpSpPr>
        <a:xfrm>
          <a:off x="0" y="0"/>
          <a:ext cx="0" cy="0"/>
          <a:chOff x="0" y="0"/>
          <a:chExt cx="0" cy="0"/>
        </a:xfrm>
      </p:grpSpPr>
      <p:sp>
        <p:nvSpPr>
          <p:cNvPr id="3" name="슬라이드 번호 개체 틀 18"/>
          <p:cNvSpPr txBox="1"/>
          <p:nvPr userDrawn="1"/>
        </p:nvSpPr>
        <p:spPr>
          <a:xfrm>
            <a:off x="7322873" y="6592907"/>
            <a:ext cx="2311400" cy="365125"/>
          </a:xfrm>
          <a:prstGeom prst="rect">
            <a:avLst/>
          </a:prstGeom>
        </p:spPr>
        <p:txBody>
          <a:bodyPr anchor="ctr"/>
          <a:lstStyle/>
          <a:p>
            <a:pPr algn="r" fontAlgn="auto">
              <a:spcBef>
                <a:spcPts val="0"/>
              </a:spcBef>
              <a:spcAft>
                <a:spcPts val="0"/>
              </a:spcAft>
              <a:defRPr/>
            </a:pPr>
            <a:fld id="{9A0508AD-F268-4F99-9FB3-73BCCD85EA25}" type="slidenum">
              <a:rPr kumimoji="0" lang="ko-KR" altLang="en-US" sz="1000">
                <a:solidFill>
                  <a:srgbClr val="000000">
                    <a:tint val="75000"/>
                  </a:srgbClr>
                </a:solidFill>
                <a:latin typeface="+mn-ea"/>
                <a:ea typeface="+mn-ea"/>
              </a:rPr>
            </a:fld>
            <a:endParaRPr kumimoji="0" lang="ko-KR" altLang="en-US" sz="400" dirty="0">
              <a:solidFill>
                <a:srgbClr val="000000">
                  <a:tint val="75000"/>
                </a:srgbClr>
              </a:solidFill>
              <a:latin typeface="+mn-ea"/>
              <a:ea typeface="+mn-ea"/>
            </a:endParaRPr>
          </a:p>
        </p:txBody>
      </p:sp>
      <p:grpSp>
        <p:nvGrpSpPr>
          <p:cNvPr id="8" name="그룹 7"/>
          <p:cNvGrpSpPr/>
          <p:nvPr userDrawn="1"/>
        </p:nvGrpSpPr>
        <p:grpSpPr>
          <a:xfrm>
            <a:off x="992563" y="1052736"/>
            <a:ext cx="8913437" cy="5805264"/>
            <a:chOff x="992563" y="1052736"/>
            <a:chExt cx="8913437" cy="5805264"/>
          </a:xfrm>
        </p:grpSpPr>
        <p:sp>
          <p:nvSpPr>
            <p:cNvPr id="9" name="AutoShape 34"/>
            <p:cNvSpPr>
              <a:spLocks noChangeArrowheads="1"/>
            </p:cNvSpPr>
            <p:nvPr/>
          </p:nvSpPr>
          <p:spPr bwMode="auto">
            <a:xfrm flipH="1">
              <a:off x="7106131" y="6442620"/>
              <a:ext cx="2799869" cy="415380"/>
            </a:xfrm>
            <a:prstGeom prst="rtTriangle">
              <a:avLst/>
            </a:prstGeom>
            <a:solidFill>
              <a:srgbClr val="85AEFF"/>
            </a:solidFill>
            <a:ln>
              <a:noFill/>
            </a:ln>
            <a:effectLst>
              <a:outerShdw blurRad="50800" dist="279400" dir="10800000" algn="br" rotWithShape="0">
                <a:srgbClr val="000000">
                  <a:lumMod val="65000"/>
                  <a:lumOff val="35000"/>
                  <a:alpha val="4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sp>
          <p:nvSpPr>
            <p:cNvPr id="10" name="AutoShape 37"/>
            <p:cNvSpPr>
              <a:spLocks noChangeArrowheads="1"/>
            </p:cNvSpPr>
            <p:nvPr/>
          </p:nvSpPr>
          <p:spPr bwMode="auto">
            <a:xfrm flipH="1">
              <a:off x="8801638" y="5775562"/>
              <a:ext cx="1103249" cy="1082438"/>
            </a:xfrm>
            <a:prstGeom prst="rtTriangle">
              <a:avLst/>
            </a:prstGeom>
            <a:solidFill>
              <a:srgbClr val="FFFFFF"/>
            </a:solidFill>
            <a:ln>
              <a:noFill/>
            </a:ln>
            <a:effectLst>
              <a:outerShdw blurRad="88900" dist="63500" dir="11400000" sx="110000" sy="110000" algn="ctr" rotWithShape="0">
                <a:srgbClr val="808080">
                  <a:alpha val="69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sp>
          <p:nvSpPr>
            <p:cNvPr id="11" name="AutoShape 38"/>
            <p:cNvSpPr>
              <a:spLocks noChangeArrowheads="1"/>
            </p:cNvSpPr>
            <p:nvPr/>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a:ln>
                  <a:noFill/>
                </a:ln>
                <a:solidFill>
                  <a:srgbClr val="000000"/>
                </a:solidFill>
                <a:effectLst/>
                <a:uLnTx/>
                <a:uFillTx/>
              </a:endParaRPr>
            </a:p>
          </p:txBody>
        </p:sp>
        <p:sp>
          <p:nvSpPr>
            <p:cNvPr id="12" name="Rectangle 69"/>
            <p:cNvSpPr>
              <a:spLocks noChangeArrowheads="1"/>
            </p:cNvSpPr>
            <p:nvPr/>
          </p:nvSpPr>
          <p:spPr bwMode="auto">
            <a:xfrm>
              <a:off x="1224110" y="2139864"/>
              <a:ext cx="7488000" cy="2016000"/>
            </a:xfrm>
            <a:prstGeom prst="rect">
              <a:avLst/>
            </a:prstGeom>
            <a:solidFill>
              <a:schemeClr val="bg1">
                <a:lumMod val="65000"/>
              </a:schemeClr>
            </a:solidFill>
            <a:ln>
              <a:noFill/>
            </a:ln>
            <a:effectLst/>
          </p:spPr>
          <p:txBody>
            <a:bodyPr wrap="none" anchor="ctr"/>
            <a:lstStyle/>
            <a:p>
              <a:endParaRPr lang="ko-KR" altLang="en-US"/>
            </a:p>
          </p:txBody>
        </p:sp>
        <p:sp>
          <p:nvSpPr>
            <p:cNvPr id="13" name="Rectangle 69"/>
            <p:cNvSpPr>
              <a:spLocks noChangeArrowheads="1"/>
            </p:cNvSpPr>
            <p:nvPr/>
          </p:nvSpPr>
          <p:spPr bwMode="auto">
            <a:xfrm>
              <a:off x="1368110" y="2283864"/>
              <a:ext cx="7200000" cy="1728000"/>
            </a:xfrm>
            <a:prstGeom prst="rect">
              <a:avLst/>
            </a:prstGeom>
            <a:solidFill>
              <a:schemeClr val="bg1"/>
            </a:solidFill>
            <a:ln>
              <a:noFill/>
            </a:ln>
            <a:effectLst/>
          </p:spPr>
          <p:txBody>
            <a:bodyPr wrap="none" anchor="ctr"/>
            <a:lstStyle/>
            <a:p>
              <a:endParaRPr lang="ko-KR" altLang="en-US"/>
            </a:p>
          </p:txBody>
        </p:sp>
        <p:sp>
          <p:nvSpPr>
            <p:cNvPr id="14" name="AutoShape 130"/>
            <p:cNvSpPr>
              <a:spLocks noChangeArrowheads="1"/>
            </p:cNvSpPr>
            <p:nvPr/>
          </p:nvSpPr>
          <p:spPr bwMode="auto">
            <a:xfrm rot="10800000" flipH="1">
              <a:off x="992564" y="1916838"/>
              <a:ext cx="1998000" cy="1886400"/>
            </a:xfrm>
            <a:prstGeom prst="rtTriangle">
              <a:avLst/>
            </a:prstGeom>
            <a:solidFill>
              <a:schemeClr val="bg1"/>
            </a:solidFill>
            <a:ln>
              <a:noFill/>
            </a:ln>
            <a:effectLst>
              <a:outerShdw blurRad="88900" dist="50800" dir="600000" algn="ctr" rotWithShape="0">
                <a:schemeClr val="tx1">
                  <a:lumMod val="85000"/>
                  <a:lumOff val="15000"/>
                  <a:alpha val="4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p>
          </p:txBody>
        </p:sp>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rcRect r="78812" b="70313"/>
            <a:stretch>
              <a:fillRect/>
            </a:stretch>
          </p:blipFill>
          <p:spPr bwMode="auto">
            <a:xfrm>
              <a:off x="7401272" y="1052736"/>
              <a:ext cx="1295400" cy="1163638"/>
            </a:xfrm>
            <a:prstGeom prst="rect">
              <a:avLst/>
            </a:prstGeom>
            <a:noFill/>
            <a:ln>
              <a:noFill/>
            </a:ln>
            <a:effectLst>
              <a:outerShdw blurRad="50800" dist="38100" dir="2700000" algn="tl"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AutoShape 45"/>
            <p:cNvSpPr>
              <a:spLocks noChangeAspect="1" noChangeArrowheads="1"/>
            </p:cNvSpPr>
            <p:nvPr/>
          </p:nvSpPr>
          <p:spPr bwMode="auto">
            <a:xfrm rot="10800000" flipH="1">
              <a:off x="992563" y="1916838"/>
              <a:ext cx="1870793" cy="1767237"/>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grpSp>
      <p:sp>
        <p:nvSpPr>
          <p:cNvPr id="19" name="슬라이드 번호 개체 틀 1"/>
          <p:cNvSpPr txBox="1"/>
          <p:nvPr userDrawn="1"/>
        </p:nvSpPr>
        <p:spPr>
          <a:xfrm>
            <a:off x="9671584" y="6564769"/>
            <a:ext cx="109004" cy="215444"/>
          </a:xfrm>
          <a:prstGeom prst="rect">
            <a:avLst/>
          </a:prstGeom>
          <a:noFill/>
          <a:ln w="9525">
            <a:noFill/>
            <a:miter lim="800000"/>
          </a:ln>
        </p:spPr>
        <p:txBody>
          <a:bodyPr vert="horz" wrap="none" lIns="0" tIns="0" rIns="0" bIns="0" rtlCol="0" anchor="ctr">
            <a:spAutoFit/>
          </a:bodyPr>
          <a:lstStyle>
            <a:defPPr>
              <a:defRPr lang="ko-KR"/>
            </a:defPPr>
            <a:lvl1pPr algn="r" rtl="0" fontAlgn="base" latinLnBrk="1">
              <a:spcBef>
                <a:spcPct val="0"/>
              </a:spcBef>
              <a:spcAft>
                <a:spcPct val="0"/>
              </a:spcAft>
              <a:defRPr kumimoji="0" lang="en-US" altLang="ko-KR" sz="1400" kern="1200" smtClean="0">
                <a:solidFill>
                  <a:schemeClr val="bg1"/>
                </a:solidFill>
                <a:latin typeface="나눔고딕 ExtraBold" panose="020D0904000000000000" pitchFamily="50" charset="-127"/>
                <a:ea typeface="나눔고딕 ExtraBold" panose="020D0904000000000000" pitchFamily="50" charset="-127"/>
                <a:cs typeface="ＨＧｺﾞｼｯｸE-PRO"/>
              </a:defRPr>
            </a:lvl1pPr>
            <a:lvl2pPr marL="4572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2pPr>
            <a:lvl3pPr marL="9144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3pPr>
            <a:lvl4pPr marL="13716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4pPr>
            <a:lvl5pPr marL="18288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5pPr>
            <a:lvl6pPr marL="22860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6pPr>
            <a:lvl7pPr marL="27432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7pPr>
            <a:lvl8pPr marL="32004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8pPr>
            <a:lvl9pPr marL="36576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9pPr>
          </a:lstStyle>
          <a:p>
            <a:pPr marL="0" marR="0" lvl="0" indent="0" algn="r" defTabSz="914400" rtl="0" eaLnBrk="1" fontAlgn="base" latinLnBrk="1" hangingPunct="1">
              <a:lnSpc>
                <a:spcPct val="100000"/>
              </a:lnSpc>
              <a:spcBef>
                <a:spcPct val="0"/>
              </a:spcBef>
              <a:spcAft>
                <a:spcPct val="0"/>
              </a:spcAft>
              <a:buClrTx/>
              <a:buSzTx/>
              <a:buFontTx/>
              <a:buNone/>
              <a:defRPr/>
            </a:pPr>
            <a:fld id="{01834800-E070-401A-9581-E51835AC1A76}" type="slidenum">
              <a:rPr kumimoji="0" lang="en-US" altLang="ko-KR" sz="1400" b="0" i="0" u="none" strike="noStrike" kern="1200" cap="none" spc="0" normalizeH="0" baseline="0" noProof="0" smtClean="0">
                <a:ln>
                  <a:noFill/>
                </a:ln>
                <a:solidFill>
                  <a:prstClr val="white"/>
                </a:solidFill>
                <a:effectLst/>
                <a:uLnTx/>
                <a:uFillTx/>
                <a:latin typeface="나눔고딕 ExtraBold" panose="020D0904000000000000" pitchFamily="50" charset="-127"/>
                <a:ea typeface="나눔고딕 ExtraBold" panose="020D0904000000000000" pitchFamily="50" charset="-127"/>
              </a:rPr>
            </a:fld>
            <a:endParaRPr kumimoji="0" lang="ko-KR" altLang="en-US" sz="1400" b="0" i="0" u="none" strike="noStrike" kern="1200" cap="none" spc="0" normalizeH="0" baseline="0" noProof="0" dirty="0">
              <a:ln>
                <a:noFill/>
              </a:ln>
              <a:solidFill>
                <a:prstClr val="white"/>
              </a:solidFill>
              <a:effectLst/>
              <a:uLnTx/>
              <a:uFillTx/>
              <a:latin typeface="나눔고딕 ExtraBold" panose="020D0904000000000000" pitchFamily="50" charset="-127"/>
              <a:ea typeface="나눔고딕 ExtraBold" panose="020D0904000000000000" pitchFamily="50" charset="-127"/>
            </a:endParaRPr>
          </a:p>
        </p:txBody>
      </p:sp>
      <p:sp>
        <p:nvSpPr>
          <p:cNvPr id="20" name="제목 개체 틀 14"/>
          <p:cNvSpPr>
            <a:spLocks noGrp="1"/>
          </p:cNvSpPr>
          <p:nvPr>
            <p:ph type="title" hasCustomPrompt="1"/>
          </p:nvPr>
        </p:nvSpPr>
        <p:spPr>
          <a:xfrm>
            <a:off x="2096649" y="2749290"/>
            <a:ext cx="6312736" cy="759619"/>
          </a:xfrm>
          <a:prstGeom prst="rect">
            <a:avLst/>
          </a:prstGeom>
        </p:spPr>
        <p:txBody>
          <a:bodyPr vert="horz" lIns="91440" tIns="45720" rIns="91440" bIns="45720" rtlCol="0" anchor="ctr">
            <a:noAutofit/>
          </a:bodyPr>
          <a:lstStyle>
            <a:lvl1pPr>
              <a:defRPr sz="3200" b="1">
                <a:latin typeface="+mj-ea"/>
                <a:ea typeface="+mj-ea"/>
              </a:defRPr>
            </a:lvl1pPr>
          </a:lstStyle>
          <a:p>
            <a:r>
              <a:rPr lang="ko-KR" altLang="en-US" dirty="0"/>
              <a:t>부제목을 추가하려면 </a:t>
            </a:r>
            <a:r>
              <a:rPr lang="ko-KR" altLang="en-US" dirty="0" err="1"/>
              <a:t>클릭하시오</a:t>
            </a:r>
            <a:r>
              <a:rPr lang="en-US" altLang="ko-KR" dirty="0"/>
              <a:t>.</a:t>
            </a:r>
            <a:endParaRPr lang="ko-KR" altLang="en-US" dirty="0"/>
          </a:p>
        </p:txBody>
      </p:sp>
      <p:sp>
        <p:nvSpPr>
          <p:cNvPr id="22" name="텍스트 개체 틀 30"/>
          <p:cNvSpPr>
            <a:spLocks noGrp="1"/>
          </p:cNvSpPr>
          <p:nvPr>
            <p:ph type="body" sz="quarter" idx="11" hasCustomPrompt="1"/>
          </p:nvPr>
        </p:nvSpPr>
        <p:spPr>
          <a:xfrm>
            <a:off x="1136576" y="2117674"/>
            <a:ext cx="625918" cy="976452"/>
          </a:xfrm>
        </p:spPr>
        <p:txBody>
          <a:bodyPr>
            <a:noAutofit/>
          </a:bodyPr>
          <a:lstStyle>
            <a:lvl1pPr marL="0" indent="0">
              <a:buFontTx/>
              <a:buNone/>
              <a:defRPr sz="6000">
                <a:solidFill>
                  <a:schemeClr val="bg1"/>
                </a:solidFill>
                <a:latin typeface="Consolas" panose="020B0609020204030204" pitchFamily="49" charset="0"/>
                <a:cs typeface="Arial" panose="020B0604020202020204" pitchFamily="34" charset="0"/>
              </a:defRPr>
            </a:lvl1pPr>
          </a:lstStyle>
          <a:p>
            <a:pPr lvl="0"/>
            <a:r>
              <a:rPr lang="en-US" altLang="ko-KR" dirty="0"/>
              <a:t>A</a:t>
            </a:r>
            <a:endParaRPr lang="ko-KR"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내용">
    <p:spTree>
      <p:nvGrpSpPr>
        <p:cNvPr id="1" name=""/>
        <p:cNvGrpSpPr/>
        <p:nvPr/>
      </p:nvGrpSpPr>
      <p:grpSpPr>
        <a:xfrm>
          <a:off x="0" y="0"/>
          <a:ext cx="0" cy="0"/>
          <a:chOff x="0" y="0"/>
          <a:chExt cx="0" cy="0"/>
        </a:xfrm>
      </p:grpSpPr>
      <p:grpSp>
        <p:nvGrpSpPr>
          <p:cNvPr id="17" name="그룹 16"/>
          <p:cNvGrpSpPr/>
          <p:nvPr userDrawn="1"/>
        </p:nvGrpSpPr>
        <p:grpSpPr>
          <a:xfrm>
            <a:off x="7106137" y="5775562"/>
            <a:ext cx="2799869" cy="1082438"/>
            <a:chOff x="7106131" y="5775562"/>
            <a:chExt cx="2799869" cy="1082438"/>
          </a:xfrm>
        </p:grpSpPr>
        <p:sp>
          <p:nvSpPr>
            <p:cNvPr id="25" name="AutoShape 34"/>
            <p:cNvSpPr>
              <a:spLocks noChangeArrowheads="1"/>
            </p:cNvSpPr>
            <p:nvPr userDrawn="1"/>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6" name="AutoShape 37"/>
            <p:cNvSpPr>
              <a:spLocks noChangeArrowheads="1"/>
            </p:cNvSpPr>
            <p:nvPr userDrawn="1"/>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7" name="AutoShape 38"/>
            <p:cNvSpPr>
              <a:spLocks noChangeArrowheads="1"/>
            </p:cNvSpPr>
            <p:nvPr userDrawn="1"/>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30" name="Rectangle 10"/>
          <p:cNvSpPr>
            <a:spLocks noGrp="1" noChangeArrowheads="1"/>
          </p:cNvSpPr>
          <p:nvPr>
            <p:ph type="sldNum" sz="quarter" idx="4"/>
          </p:nvPr>
        </p:nvSpPr>
        <p:spPr>
          <a:xfrm>
            <a:off x="9556168" y="6564769"/>
            <a:ext cx="224420" cy="215444"/>
          </a:xfrm>
          <a:prstGeom prst="rect">
            <a:avLst/>
          </a:prstGeom>
          <a:noFill/>
          <a:ln w="9525">
            <a:noFill/>
            <a:miter lim="800000"/>
          </a:ln>
        </p:spPr>
        <p:txBody>
          <a:bodyPr wrap="none" lIns="0" tIns="0" rIns="0" bIns="0" anchor="ctr">
            <a:spAutoFit/>
          </a:bodyPr>
          <a:lstStyle>
            <a:lvl1pPr>
              <a:defRPr kumimoji="0" lang="en-US" altLang="ko-KR" sz="1400" smtClean="0">
                <a:solidFill>
                  <a:schemeClr val="bg1"/>
                </a:solidFill>
                <a:latin typeface="+mn-ea"/>
                <a:ea typeface="+mn-ea"/>
                <a:cs typeface="ＨＧｺﾞｼｯｸE-PRO"/>
              </a:defRPr>
            </a:lvl1pPr>
          </a:lstStyle>
          <a:p>
            <a:fld id="{01834800-E070-401A-9581-E51835AC1A76}" type="slidenum">
              <a:rPr lang="en-US" altLang="ko-KR" smtClean="0"/>
            </a:fld>
            <a:endParaRPr lang="ko-KR" altLang="en-US" dirty="0"/>
          </a:p>
        </p:txBody>
      </p:sp>
      <p:sp>
        <p:nvSpPr>
          <p:cNvPr id="24" name="제목 1"/>
          <p:cNvSpPr>
            <a:spLocks noGrp="1"/>
          </p:cNvSpPr>
          <p:nvPr>
            <p:ph type="title"/>
          </p:nvPr>
        </p:nvSpPr>
        <p:spPr>
          <a:xfrm>
            <a:off x="473481" y="365448"/>
            <a:ext cx="8937624" cy="712143"/>
          </a:xfrm>
          <a:prstGeom prst="rect">
            <a:avLst/>
          </a:prstGeom>
          <a:noFill/>
        </p:spPr>
        <p:txBody>
          <a:bodyPr anchor="ctr">
            <a:normAutofit/>
          </a:bodyPr>
          <a:lstStyle>
            <a:lvl1pPr algn="l">
              <a:defRPr lang="ko-KR" altLang="en-US" sz="3200" b="1" kern="1200" dirty="0">
                <a:solidFill>
                  <a:srgbClr val="000099"/>
                </a:solidFill>
                <a:latin typeface="D2Coding" panose="020B0609020101020101" pitchFamily="49" charset="-127"/>
                <a:ea typeface="D2Coding" panose="020B0609020101020101" pitchFamily="49" charset="-127"/>
                <a:cs typeface="+mj-cs"/>
              </a:defRPr>
            </a:lvl1pPr>
          </a:lstStyle>
          <a:p>
            <a:endParaRPr lang="ko-KR" altLang="en-US" dirty="0"/>
          </a:p>
        </p:txBody>
      </p:sp>
      <p:sp>
        <p:nvSpPr>
          <p:cNvPr id="2" name="직사각형 1"/>
          <p:cNvSpPr/>
          <p:nvPr userDrawn="1"/>
        </p:nvSpPr>
        <p:spPr bwMode="auto">
          <a:xfrm>
            <a:off x="484188" y="1140062"/>
            <a:ext cx="8937624" cy="80907"/>
          </a:xfrm>
          <a:prstGeom prst="rect">
            <a:avLst/>
          </a:prstGeom>
          <a:solidFill>
            <a:srgbClr val="005A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1" hangingPunct="1">
              <a:lnSpc>
                <a:spcPct val="100000"/>
              </a:lnSpc>
              <a:spcBef>
                <a:spcPct val="50000"/>
              </a:spcBef>
              <a:spcAft>
                <a:spcPct val="0"/>
              </a:spcAft>
              <a:buClrTx/>
              <a:buSzTx/>
              <a:buFontTx/>
              <a:buNone/>
            </a:pPr>
            <a:endParaRPr kumimoji="1" lang="ko-KR" altLang="en-US" sz="1200" b="0" i="0" u="none" strike="noStrike" cap="none" normalizeH="0" baseline="0">
              <a:ln>
                <a:noFill/>
              </a:ln>
              <a:solidFill>
                <a:schemeClr val="tx1"/>
              </a:solidFill>
              <a:effectLst/>
              <a:latin typeface="+mn-ea"/>
              <a:ea typeface="+mn-ea"/>
            </a:endParaRPr>
          </a:p>
        </p:txBody>
      </p:sp>
      <p:sp>
        <p:nvSpPr>
          <p:cNvPr id="13" name="텍스트 개체 틀 4"/>
          <p:cNvSpPr>
            <a:spLocks noGrp="1"/>
          </p:cNvSpPr>
          <p:nvPr>
            <p:ph type="body" sz="quarter" idx="11" hasCustomPrompt="1"/>
          </p:nvPr>
        </p:nvSpPr>
        <p:spPr>
          <a:xfrm>
            <a:off x="473481" y="1314513"/>
            <a:ext cx="8936043" cy="5250256"/>
          </a:xfrm>
        </p:spPr>
        <p:txBody>
          <a:bodyPr/>
          <a:lstStyle>
            <a:lvl1pPr marL="342900" indent="-342900">
              <a:buFont typeface="Wingdings" panose="05000000000000000000" pitchFamily="2" charset="2"/>
              <a:buChar char="v"/>
              <a:defRPr>
                <a:latin typeface="D2Coding" panose="020B0609020101020101" pitchFamily="49" charset="-127"/>
                <a:ea typeface="D2Coding" panose="020B0609020101020101" pitchFamily="49" charset="-127"/>
              </a:defRPr>
            </a:lvl1pPr>
            <a:lvl2pPr>
              <a:defRPr>
                <a:latin typeface="D2Coding" panose="020B0609020101020101" pitchFamily="49" charset="-127"/>
                <a:ea typeface="D2Coding" panose="020B0609020101020101" pitchFamily="49" charset="-127"/>
              </a:defRPr>
            </a:lvl2pPr>
            <a:lvl3pPr>
              <a:defRPr>
                <a:latin typeface="D2Coding" panose="020B0609020101020101" pitchFamily="49" charset="-127"/>
                <a:ea typeface="D2Coding" panose="020B0609020101020101" pitchFamily="49" charset="-127"/>
              </a:defRPr>
            </a:lvl3pPr>
            <a:lvl4pPr>
              <a:defRPr>
                <a:latin typeface="D2Coding" panose="020B0609020101020101" pitchFamily="49" charset="-127"/>
                <a:ea typeface="D2Coding" panose="020B0609020101020101" pitchFamily="49" charset="-127"/>
              </a:defRPr>
            </a:lvl4pPr>
            <a:lvl5pPr>
              <a:defRPr>
                <a:latin typeface="D2Coding" panose="020B0609020101020101" pitchFamily="49" charset="-127"/>
                <a:ea typeface="D2Coding" panose="020B0609020101020101" pitchFamily="49" charset="-127"/>
              </a:defRPr>
            </a:lvl5pPr>
          </a:lstStyle>
          <a:p>
            <a:pPr lvl="0"/>
            <a:r>
              <a:rPr lang="ko-KR" altLang="en-US" dirty="0"/>
              <a:t>마스터 텍스트 스타일 편집</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18" name="직사각형 17"/>
          <p:cNvSpPr/>
          <p:nvPr userDrawn="1"/>
        </p:nvSpPr>
        <p:spPr bwMode="auto">
          <a:xfrm>
            <a:off x="-1" y="0"/>
            <a:ext cx="2144689" cy="128526"/>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내용(2)-큰제목과 함께">
    <p:spTree>
      <p:nvGrpSpPr>
        <p:cNvPr id="1" name=""/>
        <p:cNvGrpSpPr/>
        <p:nvPr/>
      </p:nvGrpSpPr>
      <p:grpSpPr>
        <a:xfrm>
          <a:off x="0" y="0"/>
          <a:ext cx="0" cy="0"/>
          <a:chOff x="0" y="0"/>
          <a:chExt cx="0" cy="0"/>
        </a:xfrm>
      </p:grpSpPr>
      <p:grpSp>
        <p:nvGrpSpPr>
          <p:cNvPr id="17" name="그룹 16"/>
          <p:cNvGrpSpPr/>
          <p:nvPr userDrawn="1"/>
        </p:nvGrpSpPr>
        <p:grpSpPr>
          <a:xfrm>
            <a:off x="7106137" y="5775562"/>
            <a:ext cx="2799869" cy="1082438"/>
            <a:chOff x="7106131" y="5775562"/>
            <a:chExt cx="2799869" cy="1082438"/>
          </a:xfrm>
        </p:grpSpPr>
        <p:sp>
          <p:nvSpPr>
            <p:cNvPr id="25" name="AutoShape 34"/>
            <p:cNvSpPr>
              <a:spLocks noChangeArrowheads="1"/>
            </p:cNvSpPr>
            <p:nvPr userDrawn="1"/>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6" name="AutoShape 37"/>
            <p:cNvSpPr>
              <a:spLocks noChangeArrowheads="1"/>
            </p:cNvSpPr>
            <p:nvPr userDrawn="1"/>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7" name="AutoShape 38"/>
            <p:cNvSpPr>
              <a:spLocks noChangeArrowheads="1"/>
            </p:cNvSpPr>
            <p:nvPr userDrawn="1"/>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30" name="Rectangle 10"/>
          <p:cNvSpPr>
            <a:spLocks noGrp="1" noChangeArrowheads="1"/>
          </p:cNvSpPr>
          <p:nvPr>
            <p:ph type="sldNum" sz="quarter" idx="4"/>
          </p:nvPr>
        </p:nvSpPr>
        <p:spPr>
          <a:xfrm>
            <a:off x="9556168" y="6564769"/>
            <a:ext cx="224420" cy="215444"/>
          </a:xfrm>
          <a:prstGeom prst="rect">
            <a:avLst/>
          </a:prstGeom>
          <a:noFill/>
          <a:ln w="9525">
            <a:noFill/>
            <a:miter lim="800000"/>
          </a:ln>
        </p:spPr>
        <p:txBody>
          <a:bodyPr wrap="none" lIns="0" tIns="0" rIns="0" bIns="0" anchor="ctr">
            <a:spAutoFit/>
          </a:bodyPr>
          <a:lstStyle>
            <a:lvl1pPr>
              <a:defRPr kumimoji="0" lang="en-US" altLang="ko-KR" sz="1400" smtClean="0">
                <a:solidFill>
                  <a:schemeClr val="bg1"/>
                </a:solidFill>
                <a:latin typeface="+mn-ea"/>
                <a:ea typeface="+mn-ea"/>
                <a:cs typeface="ＨＧｺﾞｼｯｸE-PRO"/>
              </a:defRPr>
            </a:lvl1pPr>
          </a:lstStyle>
          <a:p>
            <a:fld id="{01834800-E070-401A-9581-E51835AC1A76}" type="slidenum">
              <a:rPr lang="en-US" altLang="ko-KR" smtClean="0"/>
            </a:fld>
            <a:endParaRPr lang="ko-KR" altLang="en-US" dirty="0"/>
          </a:p>
        </p:txBody>
      </p:sp>
      <p:sp>
        <p:nvSpPr>
          <p:cNvPr id="24" name="제목 1"/>
          <p:cNvSpPr>
            <a:spLocks noGrp="1"/>
          </p:cNvSpPr>
          <p:nvPr>
            <p:ph type="title"/>
          </p:nvPr>
        </p:nvSpPr>
        <p:spPr>
          <a:xfrm>
            <a:off x="473481" y="1052736"/>
            <a:ext cx="8937624" cy="521190"/>
          </a:xfrm>
          <a:prstGeom prst="rect">
            <a:avLst/>
          </a:prstGeom>
          <a:noFill/>
        </p:spPr>
        <p:txBody>
          <a:bodyPr anchor="ctr">
            <a:noAutofit/>
          </a:bodyPr>
          <a:lstStyle>
            <a:lvl1pPr algn="l">
              <a:defRPr lang="ko-KR" altLang="en-US" sz="2800" b="1" kern="1200" dirty="0">
                <a:solidFill>
                  <a:srgbClr val="000099"/>
                </a:solidFill>
                <a:latin typeface="D2Coding" panose="020B0609020101020101" pitchFamily="49" charset="-127"/>
                <a:ea typeface="D2Coding" panose="020B0609020101020101" pitchFamily="49" charset="-127"/>
                <a:cs typeface="+mj-cs"/>
              </a:defRPr>
            </a:lvl1pPr>
          </a:lstStyle>
          <a:p>
            <a:endParaRPr lang="ko-KR" altLang="en-US" dirty="0"/>
          </a:p>
        </p:txBody>
      </p:sp>
      <p:sp>
        <p:nvSpPr>
          <p:cNvPr id="2" name="직사각형 1"/>
          <p:cNvSpPr/>
          <p:nvPr userDrawn="1"/>
        </p:nvSpPr>
        <p:spPr bwMode="auto">
          <a:xfrm>
            <a:off x="484188" y="1628800"/>
            <a:ext cx="8937624" cy="80907"/>
          </a:xfrm>
          <a:prstGeom prst="rect">
            <a:avLst/>
          </a:prstGeom>
          <a:solidFill>
            <a:srgbClr val="005A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1" hangingPunct="1">
              <a:lnSpc>
                <a:spcPct val="100000"/>
              </a:lnSpc>
              <a:spcBef>
                <a:spcPct val="50000"/>
              </a:spcBef>
              <a:spcAft>
                <a:spcPct val="0"/>
              </a:spcAft>
              <a:buClrTx/>
              <a:buSzTx/>
              <a:buFontTx/>
              <a:buNone/>
            </a:pPr>
            <a:endParaRPr kumimoji="1" lang="ko-KR" altLang="en-US" sz="1200" b="0" i="0" u="none" strike="noStrike" cap="none" normalizeH="0" baseline="0">
              <a:ln>
                <a:noFill/>
              </a:ln>
              <a:solidFill>
                <a:schemeClr val="tx1"/>
              </a:solidFill>
              <a:effectLst/>
              <a:latin typeface="+mn-ea"/>
              <a:ea typeface="+mn-ea"/>
            </a:endParaRPr>
          </a:p>
        </p:txBody>
      </p:sp>
      <p:sp>
        <p:nvSpPr>
          <p:cNvPr id="13" name="텍스트 개체 틀 4"/>
          <p:cNvSpPr>
            <a:spLocks noGrp="1"/>
          </p:cNvSpPr>
          <p:nvPr>
            <p:ph type="body" sz="quarter" idx="11" hasCustomPrompt="1"/>
          </p:nvPr>
        </p:nvSpPr>
        <p:spPr>
          <a:xfrm>
            <a:off x="473481" y="1764581"/>
            <a:ext cx="8936043" cy="4800188"/>
          </a:xfrm>
        </p:spPr>
        <p:txBody>
          <a:bodyPr/>
          <a:lstStyle>
            <a:lvl1pPr marL="342900" indent="-342900">
              <a:buFont typeface="Wingdings" panose="05000000000000000000" pitchFamily="2" charset="2"/>
              <a:buChar char="v"/>
              <a:defRPr>
                <a:latin typeface="D2Coding" panose="020B0609020101020101" pitchFamily="49" charset="-127"/>
                <a:ea typeface="D2Coding" panose="020B0609020101020101" pitchFamily="49" charset="-127"/>
              </a:defRPr>
            </a:lvl1pPr>
            <a:lvl2pPr>
              <a:defRPr>
                <a:latin typeface="D2Coding" panose="020B0609020101020101" pitchFamily="49" charset="-127"/>
                <a:ea typeface="D2Coding" panose="020B0609020101020101" pitchFamily="49" charset="-127"/>
              </a:defRPr>
            </a:lvl2pPr>
            <a:lvl3pPr>
              <a:defRPr>
                <a:latin typeface="D2Coding" panose="020B0609020101020101" pitchFamily="49" charset="-127"/>
                <a:ea typeface="D2Coding" panose="020B0609020101020101" pitchFamily="49" charset="-127"/>
              </a:defRPr>
            </a:lvl3pPr>
            <a:lvl4pPr>
              <a:defRPr>
                <a:latin typeface="D2Coding" panose="020B0609020101020101" pitchFamily="49" charset="-127"/>
                <a:ea typeface="D2Coding" panose="020B0609020101020101" pitchFamily="49" charset="-127"/>
              </a:defRPr>
            </a:lvl4pPr>
            <a:lvl5pPr>
              <a:defRPr>
                <a:latin typeface="D2Coding" panose="020B0609020101020101" pitchFamily="49" charset="-127"/>
                <a:ea typeface="D2Coding" panose="020B0609020101020101" pitchFamily="49" charset="-127"/>
              </a:defRPr>
            </a:lvl5pPr>
          </a:lstStyle>
          <a:p>
            <a:pPr lvl="0"/>
            <a:r>
              <a:rPr lang="ko-KR" altLang="en-US" dirty="0"/>
              <a:t>마스터 텍스트 스타일 편집</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18" name="직사각형 17"/>
          <p:cNvSpPr/>
          <p:nvPr userDrawn="1"/>
        </p:nvSpPr>
        <p:spPr bwMode="auto">
          <a:xfrm>
            <a:off x="-1" y="0"/>
            <a:ext cx="2144689" cy="128526"/>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
        <p:nvSpPr>
          <p:cNvPr id="4" name="텍스트 개체 틀 3"/>
          <p:cNvSpPr>
            <a:spLocks noGrp="1"/>
          </p:cNvSpPr>
          <p:nvPr>
            <p:ph type="body" sz="quarter" idx="12" hasCustomPrompt="1"/>
          </p:nvPr>
        </p:nvSpPr>
        <p:spPr>
          <a:xfrm>
            <a:off x="200472" y="260349"/>
            <a:ext cx="9221340" cy="712145"/>
          </a:xfrm>
        </p:spPr>
        <p:txBody>
          <a:bodyPr>
            <a:normAutofit/>
          </a:bodyPr>
          <a:lstStyle>
            <a:lvl1pPr marL="0" indent="0">
              <a:buNone/>
              <a:defRPr sz="3600">
                <a:solidFill>
                  <a:srgbClr val="000099"/>
                </a:solidFill>
                <a:effectLst>
                  <a:outerShdw blurRad="38100" dist="38100" dir="2700000" algn="tl">
                    <a:srgbClr val="000000">
                      <a:alpha val="43137"/>
                    </a:srgbClr>
                  </a:outerShdw>
                </a:effectLst>
                <a:latin typeface="+mj-lt"/>
              </a:defRPr>
            </a:lvl1pPr>
          </a:lstStyle>
          <a:p>
            <a:pPr lvl="0"/>
            <a:r>
              <a:rPr lang="ko-KR" altLang="en-US" dirty="0"/>
              <a:t>큰 제목을 추가하려면 클릭하십시오</a:t>
            </a:r>
            <a:r>
              <a:rPr lang="en-US" altLang="ko-KR" dirty="0"/>
              <a: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내용(3)-구분선 없음">
    <p:spTree>
      <p:nvGrpSpPr>
        <p:cNvPr id="1" name=""/>
        <p:cNvGrpSpPr/>
        <p:nvPr/>
      </p:nvGrpSpPr>
      <p:grpSpPr>
        <a:xfrm>
          <a:off x="0" y="0"/>
          <a:ext cx="0" cy="0"/>
          <a:chOff x="0" y="0"/>
          <a:chExt cx="0" cy="0"/>
        </a:xfrm>
      </p:grpSpPr>
      <p:grpSp>
        <p:nvGrpSpPr>
          <p:cNvPr id="17" name="그룹 16"/>
          <p:cNvGrpSpPr/>
          <p:nvPr userDrawn="1"/>
        </p:nvGrpSpPr>
        <p:grpSpPr>
          <a:xfrm>
            <a:off x="7106137" y="5775562"/>
            <a:ext cx="2799869" cy="1082438"/>
            <a:chOff x="7106131" y="5775562"/>
            <a:chExt cx="2799869" cy="1082438"/>
          </a:xfrm>
        </p:grpSpPr>
        <p:sp>
          <p:nvSpPr>
            <p:cNvPr id="25" name="AutoShape 34"/>
            <p:cNvSpPr>
              <a:spLocks noChangeArrowheads="1"/>
            </p:cNvSpPr>
            <p:nvPr userDrawn="1"/>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6" name="AutoShape 37"/>
            <p:cNvSpPr>
              <a:spLocks noChangeArrowheads="1"/>
            </p:cNvSpPr>
            <p:nvPr userDrawn="1"/>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7" name="AutoShape 38"/>
            <p:cNvSpPr>
              <a:spLocks noChangeArrowheads="1"/>
            </p:cNvSpPr>
            <p:nvPr userDrawn="1"/>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30" name="Rectangle 10"/>
          <p:cNvSpPr>
            <a:spLocks noGrp="1" noChangeArrowheads="1"/>
          </p:cNvSpPr>
          <p:nvPr>
            <p:ph type="sldNum" sz="quarter" idx="4"/>
          </p:nvPr>
        </p:nvSpPr>
        <p:spPr>
          <a:xfrm>
            <a:off x="9556168" y="6564769"/>
            <a:ext cx="224420" cy="215444"/>
          </a:xfrm>
          <a:prstGeom prst="rect">
            <a:avLst/>
          </a:prstGeom>
          <a:noFill/>
          <a:ln w="9525">
            <a:noFill/>
            <a:miter lim="800000"/>
          </a:ln>
        </p:spPr>
        <p:txBody>
          <a:bodyPr wrap="none" lIns="0" tIns="0" rIns="0" bIns="0" anchor="ctr">
            <a:spAutoFit/>
          </a:bodyPr>
          <a:lstStyle>
            <a:lvl1pPr>
              <a:defRPr kumimoji="0" lang="en-US" altLang="ko-KR" sz="1400" smtClean="0">
                <a:solidFill>
                  <a:schemeClr val="bg1"/>
                </a:solidFill>
                <a:latin typeface="+mn-ea"/>
                <a:ea typeface="+mn-ea"/>
                <a:cs typeface="ＨＧｺﾞｼｯｸE-PRO"/>
              </a:defRPr>
            </a:lvl1pPr>
          </a:lstStyle>
          <a:p>
            <a:fld id="{01834800-E070-401A-9581-E51835AC1A76}" type="slidenum">
              <a:rPr lang="en-US" altLang="ko-KR" smtClean="0"/>
            </a:fld>
            <a:endParaRPr lang="ko-KR" altLang="en-US" dirty="0"/>
          </a:p>
        </p:txBody>
      </p:sp>
      <p:sp>
        <p:nvSpPr>
          <p:cNvPr id="24" name="제목 1"/>
          <p:cNvSpPr>
            <a:spLocks noGrp="1"/>
          </p:cNvSpPr>
          <p:nvPr>
            <p:ph type="title"/>
          </p:nvPr>
        </p:nvSpPr>
        <p:spPr>
          <a:xfrm>
            <a:off x="473481" y="365448"/>
            <a:ext cx="8937624" cy="712143"/>
          </a:xfrm>
          <a:prstGeom prst="rect">
            <a:avLst/>
          </a:prstGeom>
          <a:noFill/>
        </p:spPr>
        <p:txBody>
          <a:bodyPr anchor="ctr">
            <a:normAutofit/>
          </a:bodyPr>
          <a:lstStyle>
            <a:lvl1pPr algn="l">
              <a:defRPr lang="ko-KR" altLang="en-US" sz="3200" b="1" kern="1200" dirty="0">
                <a:solidFill>
                  <a:srgbClr val="000099"/>
                </a:solidFill>
                <a:latin typeface="D2Coding" panose="020B0609020101020101" pitchFamily="49" charset="-127"/>
                <a:ea typeface="D2Coding" panose="020B0609020101020101" pitchFamily="49" charset="-127"/>
                <a:cs typeface="+mj-cs"/>
              </a:defRPr>
            </a:lvl1pPr>
          </a:lstStyle>
          <a:p>
            <a:endParaRPr lang="ko-KR" altLang="en-US" dirty="0"/>
          </a:p>
        </p:txBody>
      </p:sp>
      <p:sp>
        <p:nvSpPr>
          <p:cNvPr id="13" name="텍스트 개체 틀 4"/>
          <p:cNvSpPr>
            <a:spLocks noGrp="1"/>
          </p:cNvSpPr>
          <p:nvPr>
            <p:ph type="body" sz="quarter" idx="11" hasCustomPrompt="1"/>
          </p:nvPr>
        </p:nvSpPr>
        <p:spPr>
          <a:xfrm>
            <a:off x="473481" y="1314513"/>
            <a:ext cx="8936043" cy="5250256"/>
          </a:xfrm>
        </p:spPr>
        <p:txBody>
          <a:bodyPr/>
          <a:lstStyle>
            <a:lvl1pPr marL="342900" indent="-342900">
              <a:buFont typeface="Wingdings" panose="05000000000000000000" pitchFamily="2" charset="2"/>
              <a:buChar char="v"/>
              <a:defRPr>
                <a:latin typeface="D2Coding" panose="020B0609020101020101" pitchFamily="49" charset="-127"/>
                <a:ea typeface="D2Coding" panose="020B0609020101020101" pitchFamily="49" charset="-127"/>
              </a:defRPr>
            </a:lvl1pPr>
            <a:lvl2pPr>
              <a:defRPr>
                <a:latin typeface="D2Coding" panose="020B0609020101020101" pitchFamily="49" charset="-127"/>
                <a:ea typeface="D2Coding" panose="020B0609020101020101" pitchFamily="49" charset="-127"/>
              </a:defRPr>
            </a:lvl2pPr>
            <a:lvl3pPr>
              <a:defRPr>
                <a:latin typeface="D2Coding" panose="020B0609020101020101" pitchFamily="49" charset="-127"/>
                <a:ea typeface="D2Coding" panose="020B0609020101020101" pitchFamily="49" charset="-127"/>
              </a:defRPr>
            </a:lvl3pPr>
            <a:lvl4pPr>
              <a:defRPr>
                <a:latin typeface="D2Coding" panose="020B0609020101020101" pitchFamily="49" charset="-127"/>
                <a:ea typeface="D2Coding" panose="020B0609020101020101" pitchFamily="49" charset="-127"/>
              </a:defRPr>
            </a:lvl4pPr>
            <a:lvl5pPr>
              <a:defRPr>
                <a:latin typeface="D2Coding" panose="020B0609020101020101" pitchFamily="49" charset="-127"/>
                <a:ea typeface="D2Coding" panose="020B0609020101020101" pitchFamily="49" charset="-127"/>
              </a:defRPr>
            </a:lvl5pPr>
          </a:lstStyle>
          <a:p>
            <a:pPr lvl="0"/>
            <a:r>
              <a:rPr lang="ko-KR" altLang="en-US" dirty="0"/>
              <a:t>마스터 텍스트 스타일 편집</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
        <p:nvSpPr>
          <p:cNvPr id="18" name="직사각형 17"/>
          <p:cNvSpPr/>
          <p:nvPr userDrawn="1"/>
        </p:nvSpPr>
        <p:spPr bwMode="auto">
          <a:xfrm>
            <a:off x="-1" y="0"/>
            <a:ext cx="2144689" cy="128526"/>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빈 화면">
    <p:spTree>
      <p:nvGrpSpPr>
        <p:cNvPr id="1" name=""/>
        <p:cNvGrpSpPr/>
        <p:nvPr/>
      </p:nvGrpSpPr>
      <p:grpSpPr>
        <a:xfrm>
          <a:off x="0" y="0"/>
          <a:ext cx="0" cy="0"/>
          <a:chOff x="0" y="0"/>
          <a:chExt cx="0" cy="0"/>
        </a:xfrm>
      </p:grpSpPr>
      <p:grpSp>
        <p:nvGrpSpPr>
          <p:cNvPr id="17" name="그룹 16"/>
          <p:cNvGrpSpPr/>
          <p:nvPr userDrawn="1"/>
        </p:nvGrpSpPr>
        <p:grpSpPr>
          <a:xfrm>
            <a:off x="7106137" y="5775562"/>
            <a:ext cx="2799869" cy="1082438"/>
            <a:chOff x="7106131" y="5775562"/>
            <a:chExt cx="2799869" cy="1082438"/>
          </a:xfrm>
        </p:grpSpPr>
        <p:sp>
          <p:nvSpPr>
            <p:cNvPr id="25" name="AutoShape 34"/>
            <p:cNvSpPr>
              <a:spLocks noChangeArrowheads="1"/>
            </p:cNvSpPr>
            <p:nvPr userDrawn="1"/>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26" name="AutoShape 37"/>
            <p:cNvSpPr>
              <a:spLocks noChangeArrowheads="1"/>
            </p:cNvSpPr>
            <p:nvPr userDrawn="1"/>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27" name="AutoShape 38"/>
            <p:cNvSpPr>
              <a:spLocks noChangeArrowheads="1"/>
            </p:cNvSpPr>
            <p:nvPr userDrawn="1"/>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30" name="Rectangle 10"/>
          <p:cNvSpPr>
            <a:spLocks noGrp="1" noChangeArrowheads="1"/>
          </p:cNvSpPr>
          <p:nvPr>
            <p:ph type="sldNum" sz="quarter" idx="4"/>
          </p:nvPr>
        </p:nvSpPr>
        <p:spPr>
          <a:xfrm>
            <a:off x="9556168" y="6564769"/>
            <a:ext cx="224420" cy="215444"/>
          </a:xfrm>
          <a:prstGeom prst="rect">
            <a:avLst/>
          </a:prstGeom>
          <a:noFill/>
          <a:ln w="9525">
            <a:noFill/>
            <a:miter lim="800000"/>
          </a:ln>
        </p:spPr>
        <p:txBody>
          <a:bodyPr wrap="none" lIns="0" tIns="0" rIns="0" bIns="0" anchor="ctr">
            <a:spAutoFit/>
          </a:bodyPr>
          <a:lstStyle>
            <a:lvl1pPr>
              <a:defRPr kumimoji="0" lang="en-US" altLang="ko-KR" sz="1400" smtClean="0">
                <a:solidFill>
                  <a:schemeClr val="bg1"/>
                </a:solidFill>
                <a:latin typeface="+mn-ea"/>
                <a:ea typeface="+mn-ea"/>
                <a:cs typeface="ＨＧｺﾞｼｯｸE-PRO"/>
              </a:defRPr>
            </a:lvl1pPr>
          </a:lstStyle>
          <a:p>
            <a:fld id="{01834800-E070-401A-9581-E51835AC1A76}" type="slidenum">
              <a:rPr lang="en-US" altLang="ko-KR" smtClean="0"/>
            </a:fld>
            <a:endParaRPr lang="ko-KR" altLang="en-US" dirty="0"/>
          </a:p>
        </p:txBody>
      </p:sp>
      <p:sp>
        <p:nvSpPr>
          <p:cNvPr id="18" name="직사각형 17"/>
          <p:cNvSpPr/>
          <p:nvPr userDrawn="1"/>
        </p:nvSpPr>
        <p:spPr bwMode="auto">
          <a:xfrm>
            <a:off x="-1" y="0"/>
            <a:ext cx="2144689" cy="128526"/>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 메모">
    <p:spTree>
      <p:nvGrpSpPr>
        <p:cNvPr id="1" name=""/>
        <p:cNvGrpSpPr/>
        <p:nvPr/>
      </p:nvGrpSpPr>
      <p:grpSpPr>
        <a:xfrm>
          <a:off x="0" y="0"/>
          <a:ext cx="0" cy="0"/>
          <a:chOff x="0" y="0"/>
          <a:chExt cx="0" cy="0"/>
        </a:xfrm>
      </p:grpSpPr>
      <p:sp>
        <p:nvSpPr>
          <p:cNvPr id="7" name="제목 1"/>
          <p:cNvSpPr txBox="1"/>
          <p:nvPr userDrawn="1"/>
        </p:nvSpPr>
        <p:spPr>
          <a:xfrm>
            <a:off x="-87561" y="146010"/>
            <a:ext cx="2232249" cy="805339"/>
          </a:xfrm>
          <a:prstGeom prst="rect">
            <a:avLst/>
          </a:prstGeom>
          <a:noFill/>
        </p:spPr>
        <p:txBody>
          <a:bodyPr anchor="ctr"/>
          <a:lstStyle/>
          <a:p>
            <a:pPr algn="ctr">
              <a:defRPr/>
            </a:pPr>
            <a:r>
              <a:rPr lang="en-US" altLang="ko-KR" sz="4000" b="1" spc="-150" dirty="0">
                <a:ln w="18415" cmpd="sng">
                  <a:solidFill>
                    <a:srgbClr val="FFFFFF"/>
                  </a:solidFill>
                  <a:prstDash val="solid"/>
                </a:ln>
                <a:solidFill>
                  <a:srgbClr val="6791B3"/>
                </a:solidFill>
                <a:effectLst>
                  <a:outerShdw blurRad="63500" dir="3600000" algn="tl" rotWithShape="0">
                    <a:srgbClr val="000000">
                      <a:alpha val="70000"/>
                    </a:srgbClr>
                  </a:outerShdw>
                </a:effectLst>
                <a:latin typeface="+mn-ea"/>
                <a:ea typeface="+mn-ea"/>
              </a:rPr>
              <a:t>MEMO</a:t>
            </a:r>
            <a:endParaRPr lang="en-US" altLang="ko-KR" sz="4000" spc="-300" dirty="0">
              <a:solidFill>
                <a:prstClr val="black">
                  <a:lumMod val="75000"/>
                  <a:lumOff val="25000"/>
                </a:prstClr>
              </a:solidFill>
              <a:latin typeface="+mn-ea"/>
              <a:ea typeface="+mn-ea"/>
            </a:endParaRPr>
          </a:p>
        </p:txBody>
      </p:sp>
      <p:sp>
        <p:nvSpPr>
          <p:cNvPr id="8" name="직사각형 7"/>
          <p:cNvSpPr/>
          <p:nvPr userDrawn="1"/>
        </p:nvSpPr>
        <p:spPr bwMode="auto">
          <a:xfrm>
            <a:off x="-1" y="0"/>
            <a:ext cx="3392828" cy="188640"/>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
        <p:nvSpPr>
          <p:cNvPr id="9" name="직사각형 8"/>
          <p:cNvSpPr/>
          <p:nvPr userDrawn="1"/>
        </p:nvSpPr>
        <p:spPr>
          <a:xfrm>
            <a:off x="272480" y="951349"/>
            <a:ext cx="9361040" cy="5501987"/>
          </a:xfrm>
          <a:prstGeom prst="rect">
            <a:avLst/>
          </a:prstGeom>
          <a:noFill/>
          <a:ln>
            <a:solidFill>
              <a:srgbClr val="6791B3"/>
            </a:solidFill>
          </a:ln>
          <a:effectLst>
            <a:innerShdw blurRad="114300">
              <a:schemeClr val="bg1">
                <a:lumMod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n>
                <a:solidFill>
                  <a:srgbClr val="6791B3"/>
                </a:solidFill>
              </a:ln>
              <a:solidFill>
                <a:prstClr val="white"/>
              </a:solidFill>
              <a:latin typeface="+mn-ea"/>
              <a:ea typeface="+mn-ea"/>
            </a:endParaRPr>
          </a:p>
        </p:txBody>
      </p:sp>
      <p:sp>
        <p:nvSpPr>
          <p:cNvPr id="3" name="텍스트 개체 틀 2"/>
          <p:cNvSpPr>
            <a:spLocks noGrp="1"/>
          </p:cNvSpPr>
          <p:nvPr>
            <p:ph type="body" sz="quarter" idx="10" hasCustomPrompt="1"/>
          </p:nvPr>
        </p:nvSpPr>
        <p:spPr>
          <a:xfrm>
            <a:off x="560512" y="1268412"/>
            <a:ext cx="8784976" cy="4896892"/>
          </a:xfrm>
        </p:spPr>
        <p:txBody>
          <a:bodyPr/>
          <a:lstStyle>
            <a:lvl1pPr>
              <a:defRPr>
                <a:latin typeface="D2Coding" panose="020B0609020101020101" pitchFamily="49" charset="-127"/>
                <a:ea typeface="D2Coding" panose="020B0609020101020101" pitchFamily="49" charset="-127"/>
              </a:defRPr>
            </a:lvl1pPr>
            <a:lvl2pPr>
              <a:defRPr>
                <a:latin typeface="D2Coding" panose="020B0609020101020101" pitchFamily="49" charset="-127"/>
                <a:ea typeface="D2Coding" panose="020B0609020101020101" pitchFamily="49" charset="-127"/>
              </a:defRPr>
            </a:lvl2pPr>
            <a:lvl3pPr>
              <a:defRPr>
                <a:latin typeface="D2Coding" panose="020B0609020101020101" pitchFamily="49" charset="-127"/>
                <a:ea typeface="D2Coding" panose="020B0609020101020101" pitchFamily="49" charset="-127"/>
              </a:defRPr>
            </a:lvl3pPr>
            <a:lvl4pPr>
              <a:defRPr>
                <a:latin typeface="D2Coding" panose="020B0609020101020101" pitchFamily="49" charset="-127"/>
                <a:ea typeface="D2Coding" panose="020B0609020101020101" pitchFamily="49" charset="-127"/>
              </a:defRPr>
            </a:lvl4pPr>
            <a:lvl5pPr>
              <a:defRPr>
                <a:latin typeface="D2Coding" panose="020B0609020101020101" pitchFamily="49" charset="-127"/>
                <a:ea typeface="D2Coding" panose="020B0609020101020101" pitchFamily="49" charset="-127"/>
              </a:defRPr>
            </a:lvl5pPr>
          </a:lstStyle>
          <a:p>
            <a:pPr lvl="0"/>
            <a:r>
              <a:rPr lang="ko-KR" altLang="en-US" dirty="0"/>
              <a:t>마스터 텍스트 스타일 편집</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 표지">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제목 개체 틀 14"/>
          <p:cNvSpPr>
            <a:spLocks noGrp="1"/>
          </p:cNvSpPr>
          <p:nvPr>
            <p:ph type="title"/>
          </p:nvPr>
        </p:nvSpPr>
        <p:spPr>
          <a:xfrm>
            <a:off x="484188" y="365125"/>
            <a:ext cx="8740775" cy="759619"/>
          </a:xfrm>
          <a:prstGeom prst="rect">
            <a:avLst/>
          </a:prstGeom>
        </p:spPr>
        <p:txBody>
          <a:bodyPr vert="horz" lIns="91440" tIns="45720" rIns="91440" bIns="45720" rtlCol="0" anchor="ctr">
            <a:normAutofit/>
          </a:bodyPr>
          <a:lstStyle/>
          <a:p>
            <a:r>
              <a:rPr lang="ko-KR" altLang="en-US" dirty="0"/>
              <a:t>마스터 제목 스타일 편집</a:t>
            </a:r>
            <a:endParaRPr lang="ko-KR" altLang="en-US" dirty="0"/>
          </a:p>
        </p:txBody>
      </p:sp>
      <p:sp>
        <p:nvSpPr>
          <p:cNvPr id="2" name="텍스트 개체 틀 1"/>
          <p:cNvSpPr>
            <a:spLocks noGrp="1"/>
          </p:cNvSpPr>
          <p:nvPr>
            <p:ph type="body" idx="1"/>
          </p:nvPr>
        </p:nvSpPr>
        <p:spPr>
          <a:xfrm>
            <a:off x="484188" y="1484784"/>
            <a:ext cx="8740775" cy="4692179"/>
          </a:xfrm>
          <a:prstGeom prst="rect">
            <a:avLst/>
          </a:prstGeom>
        </p:spPr>
        <p:txBody>
          <a:bodyPr vert="horz" lIns="91440" tIns="45720" rIns="91440" bIns="45720" rtlCol="0">
            <a:normAutofit/>
          </a:bodyPr>
          <a:lstStyle/>
          <a:p>
            <a:pPr lvl="0"/>
            <a:r>
              <a:rPr lang="ko-KR" altLang="en-US" dirty="0"/>
              <a:t>마스터 텍스트 스타일 편집</a:t>
            </a:r>
            <a:endParaRPr lang="ko-KR" altLang="en-US" dirty="0"/>
          </a:p>
          <a:p>
            <a:pPr lvl="1"/>
            <a:r>
              <a:rPr lang="ko-KR" altLang="en-US" dirty="0"/>
              <a:t>둘째 수준</a:t>
            </a:r>
            <a:endParaRPr lang="ko-KR" altLang="en-US" dirty="0"/>
          </a:p>
          <a:p>
            <a:pPr lvl="2"/>
            <a:r>
              <a:rPr lang="ko-KR" altLang="en-US" dirty="0"/>
              <a:t>셋째 수준</a:t>
            </a:r>
            <a:endParaRPr lang="ko-KR" altLang="en-US" dirty="0"/>
          </a:p>
          <a:p>
            <a:pPr lvl="3"/>
            <a:r>
              <a:rPr lang="ko-KR" altLang="en-US" dirty="0"/>
              <a:t>넷째 수준</a:t>
            </a:r>
            <a:endParaRPr lang="ko-KR" altLang="en-US" dirty="0"/>
          </a:p>
          <a:p>
            <a:pPr lvl="4"/>
            <a:r>
              <a:rPr lang="ko-KR" altLang="en-US" dirty="0"/>
              <a:t>다섯째 수준</a:t>
            </a:r>
            <a:endParaRPr lang="ko-KR" altLang="en-US" dirty="0"/>
          </a:p>
        </p:txBody>
      </p:sp>
      <p:grpSp>
        <p:nvGrpSpPr>
          <p:cNvPr id="5" name="그룹 4"/>
          <p:cNvGrpSpPr/>
          <p:nvPr userDrawn="1"/>
        </p:nvGrpSpPr>
        <p:grpSpPr>
          <a:xfrm>
            <a:off x="7106137" y="5775562"/>
            <a:ext cx="2799869" cy="1082438"/>
            <a:chOff x="7106131" y="5775562"/>
            <a:chExt cx="2799869" cy="1082438"/>
          </a:xfrm>
        </p:grpSpPr>
        <p:sp>
          <p:nvSpPr>
            <p:cNvPr id="6" name="AutoShape 34"/>
            <p:cNvSpPr>
              <a:spLocks noChangeArrowheads="1"/>
            </p:cNvSpPr>
            <p:nvPr userDrawn="1"/>
          </p:nvSpPr>
          <p:spPr bwMode="auto">
            <a:xfrm flipH="1">
              <a:off x="7106131" y="6442620"/>
              <a:ext cx="2799869" cy="415380"/>
            </a:xfrm>
            <a:prstGeom prst="rtTriangle">
              <a:avLst/>
            </a:prstGeom>
            <a:solidFill>
              <a:srgbClr val="85AEFF"/>
            </a:solidFill>
            <a:ln>
              <a:noFill/>
            </a:ln>
            <a:effectLst>
              <a:outerShdw blurRad="50800" dist="279400" dir="10800000" algn="br" rotWithShape="0">
                <a:schemeClr val="tx1">
                  <a:lumMod val="65000"/>
                  <a:lumOff val="35000"/>
                  <a:alpha val="40000"/>
                </a:schemeClr>
              </a:outerShdw>
            </a:effectLst>
          </p:spPr>
          <p:txBody>
            <a:bodyPr wrap="none" anchor="ctr"/>
            <a:lstStyle/>
            <a:p>
              <a:endParaRPr lang="ko-KR" altLang="en-US">
                <a:latin typeface="+mn-ea"/>
                <a:ea typeface="+mn-ea"/>
              </a:endParaRPr>
            </a:p>
          </p:txBody>
        </p:sp>
        <p:sp>
          <p:nvSpPr>
            <p:cNvPr id="7" name="AutoShape 37"/>
            <p:cNvSpPr>
              <a:spLocks noChangeArrowheads="1"/>
            </p:cNvSpPr>
            <p:nvPr userDrawn="1"/>
          </p:nvSpPr>
          <p:spPr bwMode="auto">
            <a:xfrm flipH="1">
              <a:off x="8801638" y="5775562"/>
              <a:ext cx="1103249" cy="1082438"/>
            </a:xfrm>
            <a:prstGeom prst="rtTriangle">
              <a:avLst/>
            </a:prstGeom>
            <a:solidFill>
              <a:schemeClr val="bg1"/>
            </a:solidFill>
            <a:ln>
              <a:noFill/>
            </a:ln>
            <a:effectLst>
              <a:outerShdw blurRad="88900" dist="63500" dir="11400000" sx="110000" sy="110000" algn="ctr" rotWithShape="0">
                <a:schemeClr val="bg2">
                  <a:alpha val="69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ko-KR" altLang="en-US">
                <a:latin typeface="+mn-ea"/>
                <a:ea typeface="+mn-ea"/>
              </a:endParaRPr>
            </a:p>
          </p:txBody>
        </p:sp>
        <p:sp>
          <p:nvSpPr>
            <p:cNvPr id="8" name="AutoShape 38"/>
            <p:cNvSpPr>
              <a:spLocks noChangeArrowheads="1"/>
            </p:cNvSpPr>
            <p:nvPr userDrawn="1"/>
          </p:nvSpPr>
          <p:spPr bwMode="auto">
            <a:xfrm flipH="1">
              <a:off x="8897379" y="5869106"/>
              <a:ext cx="1007508" cy="988894"/>
            </a:xfrm>
            <a:prstGeom prst="rtTriangle">
              <a:avLst/>
            </a:prstGeom>
            <a:solidFill>
              <a:srgbClr val="0067C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dirty="0">
                <a:latin typeface="+mn-ea"/>
                <a:ea typeface="+mn-ea"/>
              </a:endParaRPr>
            </a:p>
          </p:txBody>
        </p:sp>
      </p:grpSp>
      <p:sp>
        <p:nvSpPr>
          <p:cNvPr id="9" name="직사각형 8"/>
          <p:cNvSpPr/>
          <p:nvPr userDrawn="1"/>
        </p:nvSpPr>
        <p:spPr bwMode="auto">
          <a:xfrm>
            <a:off x="484188" y="1140062"/>
            <a:ext cx="8937624" cy="80907"/>
          </a:xfrm>
          <a:prstGeom prst="rect">
            <a:avLst/>
          </a:prstGeom>
          <a:solidFill>
            <a:srgbClr val="005A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1" hangingPunct="1">
              <a:lnSpc>
                <a:spcPct val="100000"/>
              </a:lnSpc>
              <a:spcBef>
                <a:spcPct val="50000"/>
              </a:spcBef>
              <a:spcAft>
                <a:spcPct val="0"/>
              </a:spcAft>
              <a:buClrTx/>
              <a:buSzTx/>
              <a:buFontTx/>
              <a:buNone/>
            </a:pPr>
            <a:endParaRPr kumimoji="1" lang="ko-KR" altLang="en-US" sz="1200" b="0" i="0" u="none" strike="noStrike" cap="none" normalizeH="0" baseline="0">
              <a:ln>
                <a:noFill/>
              </a:ln>
              <a:solidFill>
                <a:schemeClr val="tx1"/>
              </a:solidFill>
              <a:effectLst/>
              <a:latin typeface="+mn-ea"/>
              <a:ea typeface="+mn-ea"/>
            </a:endParaRPr>
          </a:p>
        </p:txBody>
      </p:sp>
      <p:sp>
        <p:nvSpPr>
          <p:cNvPr id="10" name="직사각형 9"/>
          <p:cNvSpPr/>
          <p:nvPr userDrawn="1"/>
        </p:nvSpPr>
        <p:spPr bwMode="auto">
          <a:xfrm>
            <a:off x="-1" y="0"/>
            <a:ext cx="2144689" cy="128526"/>
          </a:xfrm>
          <a:prstGeom prst="rect">
            <a:avLst/>
          </a:prstGeom>
          <a:solidFill>
            <a:schemeClr val="accent2"/>
          </a:solidFill>
          <a:ln w="3175" cap="flat" cmpd="sng" algn="ctr">
            <a:noFill/>
            <a:prstDash val="solid"/>
            <a:round/>
            <a:headEnd type="none" w="med" len="med"/>
            <a:tailEnd type="none" w="med" len="med"/>
          </a:ln>
          <a:effectLst/>
        </p:spPr>
        <p:txBody>
          <a:bodyPr vert="horz" wrap="square" lIns="91440" tIns="45720" rIns="91440" bIns="45720" numCol="1" rtlCol="0" anchor="t" anchorCtr="1" compatLnSpc="1"/>
          <a:lstStyle/>
          <a:p>
            <a:pPr fontAlgn="base">
              <a:spcBef>
                <a:spcPct val="0"/>
              </a:spcBef>
              <a:spcAft>
                <a:spcPct val="0"/>
              </a:spcAft>
            </a:pPr>
            <a:endParaRPr kumimoji="1" lang="ko-KR" altLang="en-US">
              <a:solidFill>
                <a:prstClr val="black"/>
              </a:solidFill>
              <a:latin typeface="+mn-ea"/>
              <a:ea typeface="+mn-ea"/>
            </a:endParaRPr>
          </a:p>
        </p:txBody>
      </p:sp>
      <p:sp>
        <p:nvSpPr>
          <p:cNvPr id="11" name="Slide Number Placeholder 10"/>
          <p:cNvSpPr>
            <a:spLocks noGrp="1" noChangeArrowheads="1"/>
          </p:cNvSpPr>
          <p:nvPr>
            <p:ph type="sldNum" sz="quarter" idx="4"/>
          </p:nvPr>
        </p:nvSpPr>
        <p:spPr>
          <a:xfrm>
            <a:off x="9556168" y="6564769"/>
            <a:ext cx="224420" cy="215444"/>
          </a:xfrm>
          <a:prstGeom prst="rect">
            <a:avLst/>
          </a:prstGeom>
          <a:noFill/>
          <a:ln w="9525">
            <a:noFill/>
            <a:miter lim="800000"/>
          </a:ln>
        </p:spPr>
        <p:txBody>
          <a:bodyPr wrap="none" lIns="0" tIns="0" rIns="0" bIns="0" anchor="ctr">
            <a:spAutoFit/>
          </a:bodyPr>
          <a:lstStyle>
            <a:lvl1pPr>
              <a:defRPr kumimoji="0" lang="en-US" altLang="ko-KR" sz="1400" smtClean="0">
                <a:solidFill>
                  <a:schemeClr val="bg1"/>
                </a:solidFill>
                <a:latin typeface="+mn-ea"/>
                <a:ea typeface="+mn-ea"/>
                <a:cs typeface="ＨＧｺﾞｼｯｸE-PRO"/>
              </a:defRPr>
            </a:lvl1pPr>
          </a:lstStyle>
          <a:p>
            <a:fld id="{01834800-E070-401A-9581-E51835AC1A76}" type="slidenum">
              <a:rPr lang="en-US" altLang="ko-KR" smtClean="0"/>
            </a:fld>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latinLnBrk="1" hangingPunct="0">
        <a:spcBef>
          <a:spcPct val="0"/>
        </a:spcBef>
        <a:spcAft>
          <a:spcPct val="0"/>
        </a:spcAft>
        <a:defRPr kumimoji="1" lang="ko-KR" altLang="en-US" sz="3200" b="1" kern="1200" dirty="0">
          <a:solidFill>
            <a:srgbClr val="000099"/>
          </a:solidFill>
          <a:latin typeface="+mn-ea"/>
          <a:ea typeface="+mn-ea"/>
          <a:cs typeface="+mj-cs"/>
        </a:defRPr>
      </a:lvl1pPr>
      <a:lvl2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2pPr>
      <a:lvl3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3pPr>
      <a:lvl4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4pPr>
      <a:lvl5pPr algn="ctr" rtl="0" eaLnBrk="0" fontAlgn="base" latinLnBrk="1" hangingPunct="0">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5pPr>
      <a:lvl6pPr marL="4572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6pPr>
      <a:lvl7pPr marL="9144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7pPr>
      <a:lvl8pPr marL="13716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8pPr>
      <a:lvl9pPr marL="1828800" algn="ctr" rtl="0" fontAlgn="base" latinLnBrk="1">
        <a:spcBef>
          <a:spcPct val="0"/>
        </a:spcBef>
        <a:spcAft>
          <a:spcPct val="0"/>
        </a:spcAft>
        <a:defRPr kumimoji="1" sz="4400">
          <a:solidFill>
            <a:schemeClr val="tx2"/>
          </a:solidFill>
          <a:latin typeface="굴림" panose="020B0600000101010101" pitchFamily="50" charset="-127"/>
          <a:ea typeface="굴림" panose="020B0600000101010101" pitchFamily="50" charset="-127"/>
        </a:defRPr>
      </a:lvl9pPr>
    </p:titleStyle>
    <p:bodyStyle>
      <a:lvl1pPr marL="342900" indent="-342900" algn="l" rtl="0" eaLnBrk="0" fontAlgn="base" latinLnBrk="1" hangingPunct="0">
        <a:spcBef>
          <a:spcPct val="20000"/>
        </a:spcBef>
        <a:spcAft>
          <a:spcPct val="0"/>
        </a:spcAft>
        <a:buClr>
          <a:srgbClr val="333300"/>
        </a:buClr>
        <a:buFont typeface="Wingdings" panose="05000000000000000000" pitchFamily="2" charset="2"/>
        <a:buChar char="v"/>
        <a:defRPr kumimoji="1" lang="ko-KR" altLang="en-US" sz="2200" b="1" kern="1200" dirty="0" smtClean="0">
          <a:solidFill>
            <a:srgbClr val="000099"/>
          </a:solidFill>
          <a:latin typeface="+mn-ea"/>
          <a:ea typeface="+mn-ea"/>
          <a:cs typeface="+mn-cs"/>
        </a:defRPr>
      </a:lvl1pPr>
      <a:lvl2pPr marL="535305" marR="0" indent="-179705" algn="l" defTabSz="914400" rtl="0" eaLnBrk="0" fontAlgn="base" latinLnBrk="1" hangingPunct="0">
        <a:lnSpc>
          <a:spcPct val="110000"/>
        </a:lnSpc>
        <a:spcBef>
          <a:spcPct val="20000"/>
        </a:spcBef>
        <a:spcAft>
          <a:spcPts val="100"/>
        </a:spcAft>
        <a:buClr>
          <a:srgbClr val="666633"/>
        </a:buClr>
        <a:buSzTx/>
        <a:buFont typeface="Wingdings" panose="05000000000000000000" pitchFamily="2" charset="2"/>
        <a:buChar char="§"/>
        <a:defRPr kumimoji="1" lang="ko-KR" altLang="en-US" sz="1900" kern="1200" dirty="0" smtClean="0">
          <a:solidFill>
            <a:schemeClr val="tx1"/>
          </a:solidFill>
          <a:latin typeface="+mn-ea"/>
          <a:ea typeface="+mj-ea"/>
          <a:cs typeface="+mn-cs"/>
        </a:defRPr>
      </a:lvl2pPr>
      <a:lvl3pPr marL="716280" indent="-180975" algn="l" rtl="0" eaLnBrk="0" fontAlgn="base" latinLnBrk="1" hangingPunct="0">
        <a:lnSpc>
          <a:spcPct val="110000"/>
        </a:lnSpc>
        <a:spcBef>
          <a:spcPct val="20000"/>
        </a:spcBef>
        <a:spcAft>
          <a:spcPts val="100"/>
        </a:spcAft>
        <a:buChar char="•"/>
        <a:defRPr kumimoji="1" lang="ko-KR" altLang="en-US" sz="1700" kern="1200" dirty="0" smtClean="0">
          <a:solidFill>
            <a:schemeClr val="tx1"/>
          </a:solidFill>
          <a:latin typeface="+mn-ea"/>
          <a:ea typeface="+mn-ea"/>
          <a:cs typeface="+mn-cs"/>
        </a:defRPr>
      </a:lvl3pPr>
      <a:lvl4pPr marL="898525" indent="-177800" algn="l" rtl="0" eaLnBrk="1" fontAlgn="base" latinLnBrk="1" hangingPunct="1">
        <a:lnSpc>
          <a:spcPct val="110000"/>
        </a:lnSpc>
        <a:spcBef>
          <a:spcPct val="20000"/>
        </a:spcBef>
        <a:spcAft>
          <a:spcPts val="100"/>
        </a:spcAft>
        <a:buClr>
          <a:schemeClr val="bg1">
            <a:lumMod val="50000"/>
          </a:schemeClr>
        </a:buClr>
        <a:buSzPct val="90000"/>
        <a:buFont typeface="Arial" panose="020B0604020202020204" pitchFamily="34" charset="0"/>
        <a:buChar char="−"/>
        <a:tabLst>
          <a:tab pos="898525" algn="l"/>
        </a:tabLst>
        <a:defRPr kumimoji="1" lang="ko-KR" altLang="en-US" sz="1400" b="0" kern="1200" dirty="0" smtClean="0">
          <a:solidFill>
            <a:schemeClr val="tx1"/>
          </a:solidFill>
          <a:latin typeface="+mn-ea"/>
          <a:ea typeface="Malgun Gothic" panose="020B0503020000020004" pitchFamily="50" charset="-127"/>
          <a:cs typeface="+mn-cs"/>
        </a:defRPr>
      </a:lvl4pPr>
      <a:lvl5pPr marL="1078230" indent="-141605" algn="l" rtl="0" eaLnBrk="0" fontAlgn="base" latinLnBrk="1" hangingPunct="0">
        <a:lnSpc>
          <a:spcPct val="110000"/>
        </a:lnSpc>
        <a:spcBef>
          <a:spcPct val="20000"/>
        </a:spcBef>
        <a:spcAft>
          <a:spcPts val="100"/>
        </a:spcAft>
        <a:buChar char="»"/>
        <a:defRPr kumimoji="1" sz="1200">
          <a:solidFill>
            <a:schemeClr val="tx1"/>
          </a:solidFill>
          <a:latin typeface="+mn-ea"/>
          <a:ea typeface="+mj-ea"/>
          <a:cs typeface="태-신헤드라인디D"/>
        </a:defRPr>
      </a:lvl5pPr>
      <a:lvl6pPr marL="2514600" indent="-228600" algn="l" rtl="0" fontAlgn="base" latinLnBrk="1">
        <a:spcBef>
          <a:spcPct val="20000"/>
        </a:spcBef>
        <a:spcAft>
          <a:spcPct val="0"/>
        </a:spcAft>
        <a:buChar char="»"/>
        <a:defRPr kumimoji="1" sz="2000">
          <a:solidFill>
            <a:schemeClr val="tx1"/>
          </a:solidFill>
          <a:latin typeface="+mj-lt"/>
          <a:ea typeface="+mj-ea"/>
        </a:defRPr>
      </a:lvl6pPr>
      <a:lvl7pPr marL="2971800" indent="-228600" algn="l" rtl="0" fontAlgn="base" latinLnBrk="1">
        <a:spcBef>
          <a:spcPct val="20000"/>
        </a:spcBef>
        <a:spcAft>
          <a:spcPct val="0"/>
        </a:spcAft>
        <a:buChar char="»"/>
        <a:defRPr kumimoji="1" sz="2000">
          <a:solidFill>
            <a:schemeClr val="tx1"/>
          </a:solidFill>
          <a:latin typeface="+mj-lt"/>
          <a:ea typeface="+mj-ea"/>
        </a:defRPr>
      </a:lvl7pPr>
      <a:lvl8pPr marL="3429000" indent="-228600" algn="l" rtl="0" fontAlgn="base" latinLnBrk="1">
        <a:spcBef>
          <a:spcPct val="20000"/>
        </a:spcBef>
        <a:spcAft>
          <a:spcPct val="0"/>
        </a:spcAft>
        <a:buChar char="»"/>
        <a:defRPr kumimoji="1" sz="2000">
          <a:solidFill>
            <a:schemeClr val="tx1"/>
          </a:solidFill>
          <a:latin typeface="+mj-lt"/>
          <a:ea typeface="+mj-ea"/>
        </a:defRPr>
      </a:lvl8pPr>
      <a:lvl9pPr marL="3886200" indent="-228600" algn="l" rtl="0" fontAlgn="base" latinLnBrk="1">
        <a:spcBef>
          <a:spcPct val="20000"/>
        </a:spcBef>
        <a:spcAft>
          <a:spcPct val="0"/>
        </a:spcAft>
        <a:buChar char="»"/>
        <a:defRPr kumimoji="1" sz="2000">
          <a:solidFill>
            <a:schemeClr val="tx1"/>
          </a:solidFill>
          <a:latin typeface="+mj-lt"/>
          <a:ea typeface="+mj-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C:\Users\PC\Desktop\Untitled-4.png"/>
          <p:cNvPicPr>
            <a:picLocks noChangeAspect="1" noChangeArrowheads="1"/>
          </p:cNvPicPr>
          <p:nvPr/>
        </p:nvPicPr>
        <p:blipFill rotWithShape="1">
          <a:blip r:embed="rId1"/>
          <a:srcRect b="2411"/>
          <a:stretch>
            <a:fillRect/>
          </a:stretch>
        </p:blipFill>
        <p:spPr bwMode="auto">
          <a:xfrm>
            <a:off x="0" y="-25167"/>
            <a:ext cx="9906000" cy="6255026"/>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13"/>
          <p:cNvSpPr/>
          <p:nvPr/>
        </p:nvSpPr>
        <p:spPr>
          <a:xfrm>
            <a:off x="200025" y="1844675"/>
            <a:ext cx="8729980" cy="1494155"/>
          </a:xfrm>
          <a:prstGeom prst="rect">
            <a:avLst/>
          </a:prstGeom>
        </p:spPr>
        <p:txBody>
          <a:bodyPr wrap="square">
            <a:spAutoFit/>
          </a:bodyPr>
          <a:lstStyle/>
          <a:p>
            <a:pPr algn="l">
              <a:lnSpc>
                <a:spcPct val="120000"/>
              </a:lnSpc>
            </a:pPr>
            <a:r>
              <a:rPr lang="en-US" altLang="ko-KR" sz="3800" b="1" spc="-150">
                <a:gradFill flip="none" rotWithShape="1">
                  <a:gsLst>
                    <a:gs pos="47910">
                      <a:prstClr val="white">
                        <a:lumMod val="85000"/>
                      </a:prstClr>
                    </a:gs>
                    <a:gs pos="23000">
                      <a:prstClr val="white"/>
                    </a:gs>
                    <a:gs pos="49000">
                      <a:prstClr val="white"/>
                    </a:gs>
                  </a:gsLst>
                  <a:lin ang="5400000" scaled="1"/>
                  <a:tileRect/>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rPr>
              <a:t>InstaGen: Enhancing Object Detection by Training on Synthetic Dataset</a:t>
            </a:r>
            <a:endParaRPr lang="en-US" altLang="ko-KR" sz="3800" b="1" spc="-150">
              <a:gradFill flip="none" rotWithShape="1">
                <a:gsLst>
                  <a:gs pos="47910">
                    <a:prstClr val="white">
                      <a:lumMod val="85000"/>
                    </a:prstClr>
                  </a:gs>
                  <a:gs pos="23000">
                    <a:prstClr val="white"/>
                  </a:gs>
                  <a:gs pos="49000">
                    <a:prstClr val="white"/>
                  </a:gs>
                </a:gsLst>
                <a:lin ang="5400000" scaled="1"/>
                <a:tileRect/>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endParaRPr>
          </a:p>
        </p:txBody>
      </p:sp>
      <p:sp>
        <p:nvSpPr>
          <p:cNvPr id="8" name="직사각형 13"/>
          <p:cNvSpPr/>
          <p:nvPr/>
        </p:nvSpPr>
        <p:spPr>
          <a:xfrm>
            <a:off x="5744728" y="4364816"/>
            <a:ext cx="3467100" cy="1124585"/>
          </a:xfrm>
          <a:prstGeom prst="rect">
            <a:avLst/>
          </a:prstGeom>
        </p:spPr>
        <p:txBody>
          <a:bodyPr wrap="none">
            <a:spAutoFit/>
          </a:bodyPr>
          <a:lstStyle/>
          <a:p>
            <a:pPr algn="ctr">
              <a:lnSpc>
                <a:spcPct val="120000"/>
              </a:lnSpc>
            </a:pPr>
            <a:r>
              <a:rPr lang="en-US" sz="2800" b="1" spc="-54">
                <a:solidFill>
                  <a:srgbClr val="191919"/>
                </a:solidFill>
                <a:latin typeface="Calibri" panose="020F0502020204030204" charset="0"/>
                <a:ea typeface="Open Sauce" panose="00000500000000000000"/>
                <a:cs typeface="Calibri" panose="020F0502020204030204" charset="0"/>
                <a:sym typeface="Open Sauce" panose="00000500000000000000"/>
              </a:rPr>
              <a:t>2024.10.15</a:t>
            </a:r>
            <a:endParaRPr lang="en-US" altLang="ko-KR" sz="2800" b="1" spc="-150" dirty="0">
              <a:gradFill flip="none" rotWithShape="1">
                <a:gsLst>
                  <a:gs pos="47910">
                    <a:prstClr val="white">
                      <a:lumMod val="85000"/>
                    </a:prstClr>
                  </a:gs>
                  <a:gs pos="23000">
                    <a:prstClr val="white"/>
                  </a:gs>
                  <a:gs pos="49000">
                    <a:prstClr val="white"/>
                  </a:gs>
                </a:gsLst>
                <a:lin ang="5400000" scaled="1"/>
                <a:tileRect/>
              </a:gradFill>
              <a:effectLst>
                <a:outerShdw blurRad="38100" dist="38100" dir="2700000" algn="tl">
                  <a:srgbClr val="000000">
                    <a:alpha val="43137"/>
                  </a:srgbClr>
                </a:outerShdw>
              </a:effectLst>
              <a:latin typeface="Calibri" panose="020F0502020204030204" charset="0"/>
              <a:ea typeface="KoPub돋움체 Bold" panose="00000800000000000000" pitchFamily="2" charset="-127"/>
              <a:cs typeface="Calibri" panose="020F0502020204030204" charset="0"/>
            </a:endParaRPr>
          </a:p>
          <a:p>
            <a:pPr algn="ctr">
              <a:lnSpc>
                <a:spcPct val="120000"/>
              </a:lnSpc>
            </a:pPr>
            <a:r>
              <a:rPr lang="en-US" altLang="ko-KR" sz="2800" b="1" spc="-150" dirty="0">
                <a:gradFill flip="none" rotWithShape="1">
                  <a:gsLst>
                    <a:gs pos="47910">
                      <a:prstClr val="white">
                        <a:lumMod val="85000"/>
                      </a:prstClr>
                    </a:gs>
                    <a:gs pos="23000">
                      <a:prstClr val="white"/>
                    </a:gs>
                    <a:gs pos="49000">
                      <a:prstClr val="white"/>
                    </a:gs>
                  </a:gsLst>
                  <a:lin ang="5400000" scaled="1"/>
                  <a:tileRect/>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rPr>
              <a:t>AZIMJON AKHTAMOV</a:t>
            </a:r>
            <a:endParaRPr lang="en-US" altLang="ko-KR" sz="2800" b="1" spc="-150" dirty="0">
              <a:gradFill flip="none" rotWithShape="1">
                <a:gsLst>
                  <a:gs pos="47910">
                    <a:prstClr val="white">
                      <a:lumMod val="85000"/>
                    </a:prstClr>
                  </a:gs>
                  <a:gs pos="23000">
                    <a:prstClr val="white"/>
                  </a:gs>
                  <a:gs pos="49000">
                    <a:prstClr val="white"/>
                  </a:gs>
                </a:gsLst>
                <a:lin ang="5400000" scaled="1"/>
                <a:tileRect/>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endParaRPr>
          </a:p>
        </p:txBody>
      </p:sp>
      <p:sp>
        <p:nvSpPr>
          <p:cNvPr id="2" name="직사각형 13"/>
          <p:cNvSpPr/>
          <p:nvPr/>
        </p:nvSpPr>
        <p:spPr>
          <a:xfrm>
            <a:off x="200660" y="3240405"/>
            <a:ext cx="6765925" cy="1124585"/>
          </a:xfrm>
          <a:prstGeom prst="rect">
            <a:avLst/>
          </a:prstGeom>
        </p:spPr>
        <p:txBody>
          <a:bodyPr wrap="square">
            <a:noAutofit/>
          </a:bodyPr>
          <a:lstStyle/>
          <a:p>
            <a:pPr algn="l">
              <a:lnSpc>
                <a:spcPct val="120000"/>
              </a:lnSpc>
            </a:pPr>
            <a:r>
              <a:rPr lang="en-US" altLang="ko-KR" sz="1800" b="1" spc="-150">
                <a:solidFill>
                  <a:schemeClr val="tx1"/>
                </a:solidFill>
                <a:effectLst>
                  <a:outerShdw blurRad="38100" dist="19050" dir="2700000" algn="tl" rotWithShape="0">
                    <a:schemeClr val="dk1">
                      <a:alpha val="40000"/>
                    </a:schemeClr>
                  </a:outerShdw>
                </a:effectLst>
                <a:latin typeface="KoPub돋움체 Bold" panose="00000800000000000000" pitchFamily="2" charset="-127"/>
                <a:ea typeface="KoPub돋움체 Bold" panose="00000800000000000000" pitchFamily="2" charset="-127"/>
              </a:rPr>
              <a:t>Chengjian Feng, Yujie Zhong,  Zequn Jie, Weidi Xie, Lin Ma</a:t>
            </a:r>
            <a:endParaRPr lang="en-US" altLang="ko-KR" sz="1800" b="1" spc="-150">
              <a:solidFill>
                <a:schemeClr val="tx1"/>
              </a:solidFill>
              <a:effectLst>
                <a:outerShdw blurRad="38100" dist="19050" dir="2700000" algn="tl" rotWithShape="0">
                  <a:schemeClr val="dk1">
                    <a:alpha val="40000"/>
                  </a:schemeClr>
                </a:outerShdw>
              </a:effectLst>
              <a:latin typeface="KoPub돋움체 Bold" panose="00000800000000000000" pitchFamily="2" charset="-127"/>
              <a:ea typeface="KoPub돋움체 Bold" panose="00000800000000000000" pitchFamily="2" charset="-127"/>
            </a:endParaRPr>
          </a:p>
          <a:p>
            <a:pPr algn="l">
              <a:lnSpc>
                <a:spcPct val="120000"/>
              </a:lnSpc>
            </a:pPr>
            <a:r>
              <a:rPr lang="en-US" altLang="ko-KR" sz="1800" b="1" spc="-150">
                <a:solidFill>
                  <a:schemeClr val="tx1"/>
                </a:solidFill>
                <a:effectLst>
                  <a:outerShdw blurRad="38100" dist="19050" dir="2700000" algn="tl" rotWithShape="0">
                    <a:schemeClr val="dk1">
                      <a:alpha val="40000"/>
                    </a:schemeClr>
                  </a:outerShdw>
                </a:effectLst>
                <a:latin typeface="KoPub돋움체 Bold" panose="00000800000000000000" pitchFamily="2" charset="-127"/>
                <a:ea typeface="KoPub돋움체 Bold" panose="00000800000000000000" pitchFamily="2" charset="-127"/>
              </a:rPr>
              <a:t>Meituan Inc.      CMIC,  </a:t>
            </a:r>
            <a:r>
              <a:rPr lang="en-US" altLang="ko-KR" sz="2000" b="1" spc="-150">
                <a:solidFill>
                  <a:schemeClr val="tx1"/>
                </a:solidFill>
                <a:effectLst>
                  <a:outerShdw blurRad="38100" dist="19050" dir="2700000" algn="tl" rotWithShape="0">
                    <a:schemeClr val="dk1">
                      <a:alpha val="40000"/>
                    </a:schemeClr>
                  </a:outerShdw>
                </a:effectLst>
                <a:latin typeface="KoPub돋움체 Bold" panose="00000800000000000000" pitchFamily="2" charset="-127"/>
                <a:ea typeface="KoPub돋움체 Bold" panose="00000800000000000000" pitchFamily="2" charset="-127"/>
              </a:rPr>
              <a:t>Shanghai Jiao Tong University</a:t>
            </a:r>
            <a:endParaRPr lang="en-US" altLang="ko-KR" sz="2000" b="1" spc="-150">
              <a:solidFill>
                <a:schemeClr val="tx1"/>
              </a:solidFill>
              <a:effectLst>
                <a:outerShdw blurRad="38100" dist="19050" dir="2700000" algn="tl" rotWithShape="0">
                  <a:schemeClr val="dk1">
                    <a:alpha val="40000"/>
                  </a:schemeClr>
                </a:outerShdw>
              </a:effectLst>
              <a:latin typeface="KoPub돋움체 Bold" panose="00000800000000000000" pitchFamily="2" charset="-127"/>
              <a:ea typeface="KoPub돋움체 Bold" panose="00000800000000000000" pitchFamily="2" charset="-127"/>
            </a:endParaRPr>
          </a:p>
          <a:p>
            <a:pPr algn="l">
              <a:lnSpc>
                <a:spcPct val="120000"/>
              </a:lnSpc>
            </a:pPr>
            <a:r>
              <a:rPr lang="en-US" altLang="ko-KR" sz="1800" b="1" spc="-150">
                <a:solidFill>
                  <a:schemeClr val="tx1"/>
                </a:solidFill>
                <a:effectLst>
                  <a:outerShdw blurRad="38100" dist="19050" dir="2700000" algn="tl" rotWithShape="0">
                    <a:schemeClr val="dk1">
                      <a:alpha val="40000"/>
                    </a:schemeClr>
                  </a:outerShdw>
                </a:effectLst>
                <a:latin typeface="Arial Black" panose="020B0A04020102020204" charset="0"/>
                <a:ea typeface="KoPub돋움체 Bold" panose="00000800000000000000" pitchFamily="2" charset="-127"/>
                <a:cs typeface="Arial Black" panose="020B0A04020102020204" charset="0"/>
              </a:rPr>
              <a:t>       CVPR 2024</a:t>
            </a:r>
            <a:endParaRPr lang="en-US" altLang="ko-KR" sz="1800" b="1" spc="-150">
              <a:solidFill>
                <a:schemeClr val="tx1"/>
              </a:solidFill>
              <a:effectLst>
                <a:outerShdw blurRad="38100" dist="19050" dir="2700000" algn="tl" rotWithShape="0">
                  <a:schemeClr val="dk1">
                    <a:alpha val="40000"/>
                  </a:schemeClr>
                </a:outerShdw>
              </a:effectLst>
              <a:latin typeface="Arial Black" panose="020B0A04020102020204" charset="0"/>
              <a:ea typeface="KoPub돋움체 Bold" panose="00000800000000000000" pitchFamily="2" charset="-127"/>
              <a:cs typeface="Arial Black" panose="020B0A04020102020204" charset="0"/>
            </a:endParaRPr>
          </a:p>
        </p:txBody>
      </p:sp>
      <p:pic>
        <p:nvPicPr>
          <p:cNvPr id="12" name="Picture 11" descr="dalab-removebg-preview"/>
          <p:cNvPicPr>
            <a:picLocks noChangeAspect="1"/>
          </p:cNvPicPr>
          <p:nvPr/>
        </p:nvPicPr>
        <p:blipFill>
          <a:blip r:embed="rId2"/>
          <a:stretch>
            <a:fillRect/>
          </a:stretch>
        </p:blipFill>
        <p:spPr>
          <a:xfrm>
            <a:off x="128270" y="44450"/>
            <a:ext cx="2898140" cy="730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p:sp>
        <p:nvSpPr>
          <p:cNvPr id="30723" name="Content Placeholder 2"/>
          <p:cNvSpPr>
            <a:spLocks noGrp="1"/>
          </p:cNvSpPr>
          <p:nvPr>
            <p:ph idx="1"/>
          </p:nvPr>
        </p:nvSpPr>
        <p:spPr>
          <a:xfrm>
            <a:off x="495300" y="1196752"/>
            <a:ext cx="8905204" cy="2571529"/>
          </a:xfrm>
        </p:spPr>
        <p:txBody>
          <a:bodyPr>
            <a:normAutofit/>
          </a:bodyPr>
          <a:lstStyle/>
          <a:p>
            <a:pPr>
              <a:spcAft>
                <a:spcPts val="600"/>
              </a:spcAft>
            </a:pPr>
            <a:r>
              <a:rPr lang="en-US" altLang="ko-KR" dirty="0"/>
              <a:t>Question and Answer content</a:t>
            </a:r>
            <a:endParaRPr lang="en-US" altLang="ko-KR" dirty="0"/>
          </a:p>
          <a:p>
            <a:pPr lvl="1">
              <a:spcAft>
                <a:spcPts val="600"/>
              </a:spcAft>
            </a:pPr>
            <a:r>
              <a:rPr lang="en-US" sz="1800" b="0" i="0" u="none" strike="noStrike" dirty="0">
                <a:solidFill>
                  <a:srgbClr val="000000"/>
                </a:solidFill>
                <a:effectLst/>
                <a:latin typeface="Arial" panose="020B0604020202020204" pitchFamily="34" charset="0"/>
              </a:rPr>
              <a:t>The LVLM firstly responds to whether anomalies are present. If anomalies are detected, the model continues to specify the number and location of the anomalous areas, such as Yes, there is an anomaly in the image, at the bottom left of the image. or No, there are no anomalies in the image</a:t>
            </a:r>
            <a:endParaRPr lang="en-US" sz="1800" dirty="0"/>
          </a:p>
          <a:p>
            <a:pPr lvl="1">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51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51847" y="3768282"/>
            <a:ext cx="4176465" cy="26850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197" y="3861048"/>
            <a:ext cx="4604803" cy="2592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mc:AlternateContent xmlns:mc="http://schemas.openxmlformats.org/markup-compatibility/2006">
        <mc:Choice xmlns:a14="http://schemas.microsoft.com/office/drawing/2010/main" Requires="a14">
          <p:sp>
            <p:nvSpPr>
              <p:cNvPr id="30723" name="Content Placeholder 2"/>
              <p:cNvSpPr>
                <a:spLocks noGrp="1"/>
              </p:cNvSpPr>
              <p:nvPr>
                <p:ph idx="1"/>
              </p:nvPr>
            </p:nvSpPr>
            <p:spPr>
              <a:xfrm>
                <a:off x="495300" y="1196752"/>
                <a:ext cx="8922196" cy="5296123"/>
              </a:xfrm>
            </p:spPr>
            <p:txBody>
              <a:bodyPr>
                <a:normAutofit/>
              </a:bodyPr>
              <a:lstStyle/>
              <a:p>
                <a:pPr>
                  <a:spcAft>
                    <a:spcPts val="600"/>
                  </a:spcAft>
                </a:pPr>
                <a:r>
                  <a:rPr lang="en-US" altLang="ko-KR" dirty="0"/>
                  <a:t>Loss functions</a:t>
                </a:r>
                <a:endParaRPr lang="en-US" altLang="ko-KR" dirty="0"/>
              </a:p>
              <a:p>
                <a:pPr lvl="1">
                  <a:spcAft>
                    <a:spcPts val="600"/>
                  </a:spcAft>
                </a:pPr>
                <a:r>
                  <a:rPr lang="en-US" altLang="ko-KR" dirty="0"/>
                  <a:t>Cross-entropy loss: commonly employed for training language models, which quantifies the disparity between the text sequence generated by the model and the target text sequence</a:t>
                </a:r>
                <a:endParaRPr lang="en-US" altLang="ko-KR" dirty="0"/>
              </a:p>
              <a:p>
                <a:pPr lvl="1">
                  <a:spcAft>
                    <a:spcPts val="600"/>
                  </a:spcAft>
                </a:pPr>
                <a:endParaRPr lang="en-US" altLang="ko-KR" dirty="0"/>
              </a:p>
              <a:p>
                <a:pPr lvl="1">
                  <a:spcAft>
                    <a:spcPts val="600"/>
                  </a:spcAft>
                </a:pPr>
                <a:endParaRPr lang="en-US" altLang="ko-KR" dirty="0"/>
              </a:p>
              <a:p>
                <a:pPr lvl="1">
                  <a:spcAft>
                    <a:spcPts val="600"/>
                  </a:spcAft>
                </a:pPr>
                <a:endParaRPr lang="en-US" altLang="ko-KR" dirty="0"/>
              </a:p>
              <a:p>
                <a:pPr marL="355600" lvl="1" indent="0">
                  <a:spcAft>
                    <a:spcPts val="600"/>
                  </a:spcAft>
                  <a:buNone/>
                </a:pPr>
                <a:endParaRPr lang="en-US" altLang="ko-KR" dirty="0"/>
              </a:p>
              <a:p>
                <a:pPr marL="355600" lvl="1" indent="0">
                  <a:spcAft>
                    <a:spcPts val="600"/>
                  </a:spcAft>
                  <a:buNone/>
                </a:pPr>
                <a:r>
                  <a:rPr lang="en-US" altLang="ko-KR" dirty="0"/>
                  <a:t>where </a:t>
                </a:r>
                <a14:m>
                  <m:oMath xmlns:m="http://schemas.openxmlformats.org/officeDocument/2006/math">
                    <m:r>
                      <a:rPr lang="en-US" altLang="ko-KR" b="0" i="1" smtClean="0">
                        <a:latin typeface="Cambria Math" panose="02040503050406030204" pitchFamily="18" charset="0"/>
                      </a:rPr>
                      <m:t>𝑛</m:t>
                    </m:r>
                  </m:oMath>
                </a14:m>
                <a:r>
                  <a:rPr lang="en-US" altLang="ko-KR" dirty="0"/>
                  <a:t> is the number of tokens, </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oMath>
                </a14:m>
                <a:r>
                  <a:rPr lang="en-US" altLang="ko-KR" dirty="0"/>
                  <a:t> is the true label for token </a:t>
                </a:r>
                <a14:m>
                  <m:oMath xmlns:m="http://schemas.openxmlformats.org/officeDocument/2006/math">
                    <m:r>
                      <a:rPr lang="en-US" altLang="ko-KR" b="0" i="1" smtClean="0">
                        <a:latin typeface="Cambria Math" panose="02040503050406030204" pitchFamily="18" charset="0"/>
                      </a:rPr>
                      <m:t>𝑖</m:t>
                    </m:r>
                  </m:oMath>
                </a14:m>
                <a:r>
                  <a:rPr lang="en-US" altLang="ko-KR" dirty="0"/>
                  <a:t> and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i="1">
                            <a:latin typeface="Cambria Math" panose="02040503050406030204" pitchFamily="18" charset="0"/>
                          </a:rPr>
                          <m:t>𝑖</m:t>
                        </m:r>
                      </m:sub>
                    </m:sSub>
                    <m:r>
                      <a:rPr lang="en-US" altLang="ko-KR" i="1">
                        <a:latin typeface="Cambria Math" panose="02040503050406030204" pitchFamily="18" charset="0"/>
                      </a:rPr>
                      <m:t> </m:t>
                    </m:r>
                  </m:oMath>
                </a14:m>
                <a:r>
                  <a:rPr lang="en-US" altLang="ko-KR" dirty="0"/>
                  <a:t>is the predicted probability for token </a:t>
                </a:r>
                <a14:m>
                  <m:oMath xmlns:m="http://schemas.openxmlformats.org/officeDocument/2006/math">
                    <m:r>
                      <a:rPr lang="en-US" altLang="ko-KR" i="1">
                        <a:latin typeface="Cambria Math" panose="02040503050406030204" pitchFamily="18" charset="0"/>
                      </a:rPr>
                      <m:t>𝑖</m:t>
                    </m:r>
                  </m:oMath>
                </a14:m>
                <a:r>
                  <a:rPr lang="en-US" altLang="ko-KR" dirty="0"/>
                  <a:t>.</a:t>
                </a:r>
                <a:endParaRPr lang="en-US" altLang="ko-KR" dirty="0"/>
              </a:p>
            </p:txBody>
          </p:sp>
        </mc:Choice>
        <mc:Fallback>
          <p:sp>
            <p:nvSpPr>
              <p:cNvPr id="30723" name="Content Placeholder 2"/>
              <p:cNvSpPr>
                <a:spLocks noRot="1" noChangeAspect="1" noMove="1" noResize="1" noEditPoints="1" noAdjustHandles="1" noChangeArrowheads="1" noChangeShapeType="1" noTextEdit="1"/>
              </p:cNvSpPr>
              <p:nvPr>
                <p:ph idx="1"/>
              </p:nvPr>
            </p:nvSpPr>
            <p:spPr>
              <a:xfrm>
                <a:off x="495300" y="1196752"/>
                <a:ext cx="8922196" cy="5296123"/>
              </a:xfrm>
              <a:blipFill rotWithShape="1">
                <a:blip r:embed="rId1"/>
                <a:stretch>
                  <a:fillRect t="-8" r="5"/>
                </a:stretch>
              </a:blipFill>
            </p:spPr>
            <p:txBody>
              <a:bodyPr/>
              <a:lstStyle/>
              <a:p>
                <a:r>
                  <a:rPr lang="en-US" altLang="en-US">
                    <a:noFill/>
                  </a:rPr>
                  <a:t> </a:t>
                </a:r>
              </a:p>
            </p:txBody>
          </p:sp>
        </mc:Fallback>
      </mc:AlternateContent>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5" name="Picture 4"/>
          <p:cNvPicPr>
            <a:picLocks noChangeAspect="1"/>
          </p:cNvPicPr>
          <p:nvPr/>
        </p:nvPicPr>
        <p:blipFill>
          <a:blip r:embed="rId2"/>
          <a:stretch>
            <a:fillRect/>
          </a:stretch>
        </p:blipFill>
        <p:spPr>
          <a:xfrm>
            <a:off x="2442307" y="3068960"/>
            <a:ext cx="4824536" cy="182382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mc:AlternateContent xmlns:mc="http://schemas.openxmlformats.org/markup-compatibility/2006">
        <mc:Choice xmlns:a14="http://schemas.microsoft.com/office/drawing/2010/main" Requires="a14">
          <p:sp>
            <p:nvSpPr>
              <p:cNvPr id="30723" name="Content Placeholder 2"/>
              <p:cNvSpPr>
                <a:spLocks noGrp="1"/>
              </p:cNvSpPr>
              <p:nvPr>
                <p:ph idx="1"/>
              </p:nvPr>
            </p:nvSpPr>
            <p:spPr>
              <a:xfrm>
                <a:off x="495300" y="1196753"/>
                <a:ext cx="8922196" cy="5472608"/>
              </a:xfrm>
            </p:spPr>
            <p:txBody>
              <a:bodyPr>
                <a:normAutofit/>
              </a:bodyPr>
              <a:lstStyle/>
              <a:p>
                <a:pPr>
                  <a:spcAft>
                    <a:spcPts val="600"/>
                  </a:spcAft>
                </a:pPr>
                <a:r>
                  <a:rPr lang="en-US" altLang="ko-KR" dirty="0"/>
                  <a:t>Loss functions</a:t>
                </a:r>
                <a:endParaRPr lang="en-US" altLang="ko-KR" dirty="0"/>
              </a:p>
              <a:p>
                <a:pPr lvl="1">
                  <a:spcAft>
                    <a:spcPts val="600"/>
                  </a:spcAft>
                </a:pPr>
                <a:r>
                  <a:rPr lang="en-US" altLang="ko-KR" dirty="0"/>
                  <a:t>Focal loss:  commonly used in object detection and semantic segmentation to address the issue of class imbalance, which introduces an adjustable parameter </a:t>
                </a:r>
                <a14:m>
                  <m:oMath xmlns:m="http://schemas.openxmlformats.org/officeDocument/2006/math">
                    <m:r>
                      <m:rPr>
                        <m:sty m:val="p"/>
                      </m:rPr>
                      <a:rPr lang="el-GR" altLang="ko-KR" i="1" smtClean="0">
                        <a:latin typeface="Cambria Math" panose="02040503050406030204" pitchFamily="18" charset="0"/>
                        <a:ea typeface="Cambria Math" panose="02040503050406030204" pitchFamily="18" charset="0"/>
                      </a:rPr>
                      <m:t>γ</m:t>
                    </m:r>
                  </m:oMath>
                </a14:m>
                <a:r>
                  <a:rPr lang="en-US" altLang="ko-KR" dirty="0"/>
                  <a:t> to modify the weight distribution of cross-entropy loss, emphasizing samples that are difficult to classify.</a:t>
                </a:r>
                <a:endParaRPr lang="en-US" altLang="ko-KR" dirty="0"/>
              </a:p>
              <a:p>
                <a:pPr lvl="1">
                  <a:spcAft>
                    <a:spcPts val="600"/>
                  </a:spcAft>
                </a:pPr>
                <a:r>
                  <a:rPr lang="en-US" altLang="ko-KR" dirty="0"/>
                  <a:t>In IAD task, where most regions in anomaly images are still normal, employing focal loss can mitigate the problem of class imbalance</a:t>
                </a:r>
                <a:endParaRPr lang="en-US" altLang="ko-KR" dirty="0"/>
              </a:p>
              <a:p>
                <a:pPr lvl="1">
                  <a:spcAft>
                    <a:spcPts val="600"/>
                  </a:spcAft>
                </a:pPr>
                <a:endParaRPr lang="en-US" altLang="ko-KR" dirty="0"/>
              </a:p>
              <a:p>
                <a:pPr lvl="1">
                  <a:spcAft>
                    <a:spcPts val="600"/>
                  </a:spcAft>
                </a:pPr>
                <a:endParaRPr lang="en-US" altLang="ko-KR" dirty="0"/>
              </a:p>
              <a:p>
                <a:pPr marL="355600" lvl="1" indent="0">
                  <a:spcAft>
                    <a:spcPts val="600"/>
                  </a:spcAft>
                  <a:buNone/>
                </a:pPr>
                <a:r>
                  <a:rPr lang="en-US" altLang="ko-KR" dirty="0"/>
                  <a:t>where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a:rPr lang="en-US" altLang="ko-KR" b="0" i="1" smtClean="0">
                        <a:latin typeface="Cambria Math" panose="02040503050406030204" pitchFamily="18" charset="0"/>
                      </a:rPr>
                      <m:t>𝐻</m:t>
                    </m:r>
                    <m:r>
                      <a:rPr lang="en-US" altLang="ko-KR" b="0" i="1" smtClean="0">
                        <a:latin typeface="Cambria Math" panose="02040503050406030204" pitchFamily="18" charset="0"/>
                      </a:rPr>
                      <m:t> × </m:t>
                    </m:r>
                    <m:r>
                      <a:rPr lang="en-US" altLang="ko-KR" b="0" i="1" smtClean="0">
                        <a:latin typeface="Cambria Math" panose="02040503050406030204" pitchFamily="18" charset="0"/>
                        <a:ea typeface="Cambria Math" panose="02040503050406030204" pitchFamily="18" charset="0"/>
                      </a:rPr>
                      <m:t>𝑊</m:t>
                    </m:r>
                    <m:r>
                      <a:rPr lang="en-US" altLang="ko-KR" b="0" i="1" smtClean="0">
                        <a:latin typeface="Cambria Math" panose="02040503050406030204" pitchFamily="18" charset="0"/>
                      </a:rPr>
                      <m:t> </m:t>
                    </m:r>
                  </m:oMath>
                </a14:m>
                <a:r>
                  <a:rPr lang="en-US" altLang="ko-KR" dirty="0"/>
                  <a:t>represents the total number of pixels, </a:t>
                </a:r>
                <a14:m>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𝑖</m:t>
                        </m:r>
                      </m:sub>
                    </m:sSub>
                  </m:oMath>
                </a14:m>
                <a:r>
                  <a:rPr lang="en-US" altLang="ko-KR" dirty="0"/>
                  <a:t> is the predicted probability of the positive classes and </a:t>
                </a:r>
                <a14:m>
                  <m:oMath xmlns:m="http://schemas.openxmlformats.org/officeDocument/2006/math">
                    <m:r>
                      <m:rPr>
                        <m:sty m:val="p"/>
                      </m:rPr>
                      <a:rPr lang="el-GR" altLang="ko-KR" i="1" smtClean="0">
                        <a:latin typeface="Cambria Math" panose="02040503050406030204" pitchFamily="18" charset="0"/>
                        <a:ea typeface="Cambria Math" panose="02040503050406030204" pitchFamily="18" charset="0"/>
                      </a:rPr>
                      <m:t>γ</m:t>
                    </m:r>
                  </m:oMath>
                </a14:m>
                <a:r>
                  <a:rPr lang="en-US" altLang="ko-KR" dirty="0"/>
                  <a:t> is a tunable parameter for adjusting the weight of hard-to-classify samples </a:t>
                </a:r>
                <a:endParaRPr lang="en-US" altLang="ko-KR" dirty="0"/>
              </a:p>
            </p:txBody>
          </p:sp>
        </mc:Choice>
        <mc:Fallback>
          <p:sp>
            <p:nvSpPr>
              <p:cNvPr id="30723" name="Content Placeholder 2"/>
              <p:cNvSpPr>
                <a:spLocks noRot="1" noChangeAspect="1" noMove="1" noResize="1" noEditPoints="1" noAdjustHandles="1" noChangeArrowheads="1" noChangeShapeType="1" noTextEdit="1"/>
              </p:cNvSpPr>
              <p:nvPr>
                <p:ph idx="1"/>
              </p:nvPr>
            </p:nvSpPr>
            <p:spPr>
              <a:xfrm>
                <a:off x="495300" y="1196753"/>
                <a:ext cx="8922196" cy="5472608"/>
              </a:xfrm>
              <a:blipFill rotWithShape="1">
                <a:blip r:embed="rId1"/>
                <a:stretch>
                  <a:fillRect t="-8" r="5" b="11"/>
                </a:stretch>
              </a:blipFill>
            </p:spPr>
            <p:txBody>
              <a:bodyPr/>
              <a:lstStyle/>
              <a:p>
                <a:r>
                  <a:rPr lang="en-US" altLang="en-US">
                    <a:noFill/>
                  </a:rPr>
                  <a:t> </a:t>
                </a:r>
              </a:p>
            </p:txBody>
          </p:sp>
        </mc:Fallback>
      </mc:AlternateContent>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744" y="4293096"/>
            <a:ext cx="4896544" cy="10728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mc:AlternateContent xmlns:mc="http://schemas.openxmlformats.org/markup-compatibility/2006">
        <mc:Choice xmlns:a14="http://schemas.microsoft.com/office/drawing/2010/main" Requires="a14">
          <p:sp>
            <p:nvSpPr>
              <p:cNvPr id="30723" name="Content Placeholder 2"/>
              <p:cNvSpPr>
                <a:spLocks noGrp="1"/>
              </p:cNvSpPr>
              <p:nvPr>
                <p:ph idx="1"/>
              </p:nvPr>
            </p:nvSpPr>
            <p:spPr>
              <a:xfrm>
                <a:off x="495300" y="1196753"/>
                <a:ext cx="8922196" cy="4536504"/>
              </a:xfrm>
            </p:spPr>
            <p:txBody>
              <a:bodyPr>
                <a:normAutofit/>
              </a:bodyPr>
              <a:lstStyle/>
              <a:p>
                <a:pPr>
                  <a:spcAft>
                    <a:spcPts val="600"/>
                  </a:spcAft>
                </a:pPr>
                <a:r>
                  <a:rPr lang="en-US" altLang="ko-KR" dirty="0"/>
                  <a:t>Loss functions</a:t>
                </a:r>
                <a:endParaRPr lang="en-US" altLang="ko-KR" dirty="0"/>
              </a:p>
              <a:p>
                <a:pPr lvl="1">
                  <a:spcAft>
                    <a:spcPts val="600"/>
                  </a:spcAft>
                </a:pPr>
                <a:r>
                  <a:rPr lang="en-US" altLang="ko-KR" dirty="0"/>
                  <a:t>Dice loss: commonly employed loss function in semantic segmentation tasks. It is based on the dice coefficient and can be calculated by:</a:t>
                </a:r>
                <a:endParaRPr lang="en-US" altLang="ko-KR" dirty="0"/>
              </a:p>
              <a:p>
                <a:pPr lvl="1">
                  <a:spcAft>
                    <a:spcPts val="600"/>
                  </a:spcAft>
                </a:pPr>
                <a:endParaRPr lang="en-US" altLang="ko-KR" dirty="0"/>
              </a:p>
              <a:p>
                <a:pPr lvl="1">
                  <a:spcAft>
                    <a:spcPts val="600"/>
                  </a:spcAft>
                </a:pPr>
                <a:endParaRPr lang="en-US" altLang="ko-KR" dirty="0"/>
              </a:p>
              <a:p>
                <a:pPr lvl="1">
                  <a:spcAft>
                    <a:spcPts val="600"/>
                  </a:spcAft>
                </a:pPr>
                <a:endParaRPr lang="en-US" altLang="ko-KR" dirty="0"/>
              </a:p>
              <a:p>
                <a:pPr lvl="1">
                  <a:spcAft>
                    <a:spcPts val="600"/>
                  </a:spcAft>
                </a:pPr>
                <a:endParaRPr lang="en-US" altLang="ko-KR" dirty="0"/>
              </a:p>
              <a:p>
                <a:pPr marL="355600" lvl="1" indent="0">
                  <a:spcAft>
                    <a:spcPts val="600"/>
                  </a:spcAft>
                  <a:buNone/>
                </a:pPr>
                <a:r>
                  <a:rPr lang="en-US" altLang="ko-KR" dirty="0"/>
                  <a:t>where </a:t>
                </a:r>
                <a14:m>
                  <m:oMath xmlns:m="http://schemas.openxmlformats.org/officeDocument/2006/math">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a:rPr lang="en-US" altLang="ko-KR" b="0" i="1" smtClean="0">
                        <a:latin typeface="Cambria Math" panose="02040503050406030204" pitchFamily="18" charset="0"/>
                      </a:rPr>
                      <m:t>𝐻</m:t>
                    </m:r>
                    <m:r>
                      <a:rPr lang="en-US" altLang="ko-KR" b="0" i="1" smtClean="0">
                        <a:latin typeface="Cambria Math" panose="02040503050406030204" pitchFamily="18" charset="0"/>
                      </a:rPr>
                      <m:t> × </m:t>
                    </m:r>
                    <m:r>
                      <a:rPr lang="en-US" altLang="ko-KR" b="0" i="1" smtClean="0">
                        <a:latin typeface="Cambria Math" panose="02040503050406030204" pitchFamily="18" charset="0"/>
                        <a:ea typeface="Cambria Math" panose="02040503050406030204" pitchFamily="18" charset="0"/>
                      </a:rPr>
                      <m:t>𝑊</m:t>
                    </m:r>
                  </m:oMath>
                </a14:m>
                <a:r>
                  <a:rPr lang="en-US" altLang="ko-KR" dirty="0"/>
                  <a:t>, </a:t>
                </a:r>
                <a14:m>
                  <m:oMath xmlns:m="http://schemas.openxmlformats.org/officeDocument/2006/math">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𝑖</m:t>
                        </m:r>
                      </m:sub>
                    </m:sSub>
                  </m:oMath>
                </a14:m>
                <a:r>
                  <a:rPr lang="en-US" altLang="ko-KR" dirty="0"/>
                  <a:t> is the output of decoder and </a:t>
                </a:r>
                <a14:m>
                  <m:oMath xmlns:m="http://schemas.openxmlformats.org/officeDocument/2006/math">
                    <m:sSub>
                      <m:sSubPr>
                        <m:ctrlPr>
                          <a:rPr lang="en-US" altLang="ko-KR" i="1">
                            <a:latin typeface="Cambria Math" panose="02040503050406030204" pitchFamily="18" charset="0"/>
                          </a:rPr>
                        </m:ctrlPr>
                      </m:sSubPr>
                      <m:e>
                        <m:acc>
                          <m:accPr>
                            <m:ctrlPr>
                              <a:rPr lang="en-US" altLang="ko-KR" i="1" smtClean="0">
                                <a:latin typeface="Cambria Math" panose="02040503050406030204" pitchFamily="18" charset="0"/>
                              </a:rPr>
                            </m:ctrlPr>
                          </m:accPr>
                          <m:e>
                            <m:r>
                              <a:rPr lang="en-US" altLang="ko-KR" b="0" i="1" smtClean="0">
                                <a:latin typeface="Cambria Math" panose="02040503050406030204" pitchFamily="18" charset="0"/>
                              </a:rPr>
                              <m:t>𝑦</m:t>
                            </m:r>
                          </m:e>
                        </m:acc>
                      </m:e>
                      <m:sub>
                        <m:r>
                          <a:rPr lang="en-US" altLang="ko-KR" i="1">
                            <a:latin typeface="Cambria Math" panose="02040503050406030204" pitchFamily="18" charset="0"/>
                          </a:rPr>
                          <m:t>𝑖</m:t>
                        </m:r>
                      </m:sub>
                    </m:sSub>
                  </m:oMath>
                </a14:m>
                <a:r>
                  <a:rPr lang="en-US" altLang="ko-KR" dirty="0"/>
                  <a:t> is the ground truth value</a:t>
                </a:r>
                <a:endParaRPr lang="en-US" altLang="ko-KR" dirty="0"/>
              </a:p>
            </p:txBody>
          </p:sp>
        </mc:Choice>
        <mc:Fallback>
          <p:sp>
            <p:nvSpPr>
              <p:cNvPr id="30723" name="Content Placeholder 2"/>
              <p:cNvSpPr>
                <a:spLocks noRot="1" noChangeAspect="1" noMove="1" noResize="1" noEditPoints="1" noAdjustHandles="1" noChangeArrowheads="1" noChangeShapeType="1" noTextEdit="1"/>
              </p:cNvSpPr>
              <p:nvPr>
                <p:ph idx="1"/>
              </p:nvPr>
            </p:nvSpPr>
            <p:spPr>
              <a:xfrm>
                <a:off x="495300" y="1196753"/>
                <a:ext cx="8922196" cy="4536504"/>
              </a:xfrm>
              <a:blipFill rotWithShape="1">
                <a:blip r:embed="rId1"/>
                <a:stretch>
                  <a:fillRect t="-9" r="5" b="11"/>
                </a:stretch>
              </a:blipFill>
            </p:spPr>
            <p:txBody>
              <a:bodyPr/>
              <a:lstStyle/>
              <a:p>
                <a:r>
                  <a:rPr lang="en-US" altLang="en-US">
                    <a:noFill/>
                  </a:rPr>
                  <a:t> </a:t>
                </a:r>
              </a:p>
            </p:txBody>
          </p:sp>
        </mc:Fallback>
      </mc:AlternateContent>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632" y="2780928"/>
            <a:ext cx="6870352" cy="1660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mc:AlternateContent xmlns:mc="http://schemas.openxmlformats.org/markup-compatibility/2006">
        <mc:Choice xmlns:a14="http://schemas.microsoft.com/office/drawing/2010/main" Requires="a14">
          <p:sp>
            <p:nvSpPr>
              <p:cNvPr id="30723" name="Content Placeholder 2"/>
              <p:cNvSpPr>
                <a:spLocks noGrp="1"/>
              </p:cNvSpPr>
              <p:nvPr>
                <p:ph idx="1"/>
              </p:nvPr>
            </p:nvSpPr>
            <p:spPr>
              <a:xfrm>
                <a:off x="495300" y="1196752"/>
                <a:ext cx="8922196" cy="5296123"/>
              </a:xfrm>
            </p:spPr>
            <p:txBody>
              <a:bodyPr>
                <a:normAutofit/>
              </a:bodyPr>
              <a:lstStyle/>
              <a:p>
                <a:pPr>
                  <a:spcAft>
                    <a:spcPts val="600"/>
                  </a:spcAft>
                </a:pPr>
                <a:r>
                  <a:rPr lang="en-US" altLang="ko-KR" dirty="0"/>
                  <a:t>Loss functions</a:t>
                </a:r>
                <a:endParaRPr lang="en-US" altLang="ko-KR" dirty="0"/>
              </a:p>
              <a:p>
                <a:pPr lvl="1">
                  <a:spcAft>
                    <a:spcPts val="600"/>
                  </a:spcAft>
                </a:pPr>
                <a:r>
                  <a:rPr lang="en-US" altLang="ko-KR" dirty="0"/>
                  <a:t>Overall loss is defined by:</a:t>
                </a:r>
                <a:endParaRPr lang="en-US" altLang="ko-KR" dirty="0"/>
              </a:p>
              <a:p>
                <a:pPr marL="355600" lvl="1" indent="0">
                  <a:spcAft>
                    <a:spcPts val="600"/>
                  </a:spcAft>
                  <a:buNone/>
                </a:pPr>
                <a:endParaRPr lang="en-US" altLang="ko-KR" dirty="0"/>
              </a:p>
              <a:p>
                <a:pPr lvl="1">
                  <a:spcAft>
                    <a:spcPts val="600"/>
                  </a:spcAft>
                </a:pPr>
                <a:endParaRPr lang="en-US" altLang="ko-KR" dirty="0"/>
              </a:p>
              <a:p>
                <a:pPr lvl="1">
                  <a:spcAft>
                    <a:spcPts val="600"/>
                  </a:spcAft>
                </a:pPr>
                <a:endParaRPr lang="en-US" altLang="ko-KR" dirty="0"/>
              </a:p>
              <a:p>
                <a:pPr marL="355600" lvl="1" indent="0">
                  <a:spcAft>
                    <a:spcPts val="600"/>
                  </a:spcAft>
                  <a:buNone/>
                </a:pPr>
                <a:endParaRPr lang="en-US" altLang="ko-KR" dirty="0"/>
              </a:p>
              <a:p>
                <a:pPr marL="355600" lvl="1" indent="0">
                  <a:spcAft>
                    <a:spcPts val="600"/>
                  </a:spcAft>
                  <a:buNone/>
                </a:pPr>
                <a:r>
                  <a:rPr lang="en-US" altLang="ko-KR" dirty="0"/>
                  <a:t>where </a:t>
                </a:r>
                <a14:m>
                  <m:oMath xmlns:m="http://schemas.openxmlformats.org/officeDocument/2006/math">
                    <m:r>
                      <a:rPr lang="ko-KR" altLang="en-US" i="1" smtClean="0">
                        <a:latin typeface="Cambria Math" panose="02040503050406030204" pitchFamily="18" charset="0"/>
                      </a:rPr>
                      <m:t>𝛼</m:t>
                    </m:r>
                    <m:r>
                      <a:rPr lang="en-US" altLang="ko-KR" b="0" i="1" smtClean="0">
                        <a:latin typeface="Cambria Math" panose="02040503050406030204" pitchFamily="18" charset="0"/>
                      </a:rPr>
                      <m:t>,</m:t>
                    </m:r>
                    <m:r>
                      <a:rPr lang="ko-KR" altLang="en-US" i="1" smtClean="0">
                        <a:latin typeface="Cambria Math" panose="02040503050406030204" pitchFamily="18" charset="0"/>
                      </a:rPr>
                      <m:t>𝛽</m:t>
                    </m:r>
                    <m:r>
                      <a:rPr lang="en-US" altLang="ko-KR" b="0" i="1" smtClean="0">
                        <a:latin typeface="Cambria Math" panose="02040503050406030204" pitchFamily="18" charset="0"/>
                      </a:rPr>
                      <m:t>,</m:t>
                    </m:r>
                    <m:r>
                      <a:rPr lang="ko-KR" altLang="en-US" i="1" smtClean="0">
                        <a:latin typeface="Cambria Math" panose="02040503050406030204" pitchFamily="18" charset="0"/>
                      </a:rPr>
                      <m:t>𝛿</m:t>
                    </m:r>
                    <m:r>
                      <a:rPr lang="en-US" altLang="ko-KR" b="0" i="1" smtClean="0">
                        <a:latin typeface="Cambria Math" panose="02040503050406030204" pitchFamily="18" charset="0"/>
                      </a:rPr>
                      <m:t> </m:t>
                    </m:r>
                  </m:oMath>
                </a14:m>
                <a:r>
                  <a:rPr lang="en-US" altLang="ko-KR" dirty="0"/>
                  <a:t>are coefficients to balance the three loss functions, which are set to 1 by default in the experiments</a:t>
                </a:r>
                <a:endParaRPr lang="en-US" altLang="ko-KR" dirty="0"/>
              </a:p>
            </p:txBody>
          </p:sp>
        </mc:Choice>
        <mc:Fallback>
          <p:sp>
            <p:nvSpPr>
              <p:cNvPr id="30723" name="Content Placeholder 2"/>
              <p:cNvSpPr>
                <a:spLocks noRot="1" noChangeAspect="1" noMove="1" noResize="1" noEditPoints="1" noAdjustHandles="1" noChangeArrowheads="1" noChangeShapeType="1" noTextEdit="1"/>
              </p:cNvSpPr>
              <p:nvPr>
                <p:ph idx="1"/>
              </p:nvPr>
            </p:nvSpPr>
            <p:spPr>
              <a:xfrm>
                <a:off x="495300" y="1196752"/>
                <a:ext cx="8922196" cy="5296123"/>
              </a:xfrm>
              <a:blipFill rotWithShape="1">
                <a:blip r:embed="rId1"/>
                <a:stretch>
                  <a:fillRect t="-8" r="5"/>
                </a:stretch>
              </a:blipFill>
            </p:spPr>
            <p:txBody>
              <a:bodyPr/>
              <a:lstStyle/>
              <a:p>
                <a:r>
                  <a:rPr lang="en-US" altLang="en-US">
                    <a:noFill/>
                  </a:rPr>
                  <a:t> </a:t>
                </a:r>
              </a:p>
            </p:txBody>
          </p:sp>
        </mc:Fallback>
      </mc:AlternateContent>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80" y="2852936"/>
            <a:ext cx="5941355" cy="769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fontScale="90000"/>
          </a:bodyPr>
          <a:lstStyle/>
          <a:p>
            <a:r>
              <a:rPr lang="en-US" altLang="ko-KR" dirty="0"/>
              <a:t>EXPERIMENTAL RESULTS AND EVALUATION</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500" y="1268760"/>
            <a:ext cx="8575000" cy="5040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fontScale="90000"/>
          </a:bodyPr>
          <a:lstStyle/>
          <a:p>
            <a:r>
              <a:rPr lang="en-US" altLang="ko-KR" dirty="0"/>
              <a:t>EXPERIMENTAL RESULTS AND EVALUATION</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0712" y="1340768"/>
            <a:ext cx="6124575" cy="4981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fontScale="90000"/>
          </a:bodyPr>
          <a:lstStyle/>
          <a:p>
            <a:r>
              <a:rPr lang="en-US" altLang="ko-KR" dirty="0"/>
              <a:t>EXPERIMENTAL RESULTS AND EVALUATION</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14674" y="1340768"/>
            <a:ext cx="5476651" cy="50980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fontScale="90000"/>
          </a:bodyPr>
          <a:lstStyle/>
          <a:p>
            <a:r>
              <a:rPr lang="en-US" altLang="ko-KR" dirty="0"/>
              <a:t>EXPERIMENTAL RESULTS AND EVALUATION</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3" name="Picture 2"/>
          <p:cNvPicPr>
            <a:picLocks noChangeAspect="1"/>
          </p:cNvPicPr>
          <p:nvPr/>
        </p:nvPicPr>
        <p:blipFill>
          <a:blip r:embed="rId1"/>
          <a:srcRect t="1329" b="3420"/>
          <a:stretch>
            <a:fillRect/>
          </a:stretch>
        </p:blipFill>
        <p:spPr>
          <a:xfrm>
            <a:off x="1985034" y="1219418"/>
            <a:ext cx="5935931" cy="55834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fontScale="90000"/>
          </a:bodyPr>
          <a:lstStyle/>
          <a:p>
            <a:r>
              <a:rPr lang="en-US" altLang="ko-KR" dirty="0"/>
              <a:t>EXPERIMENTAL RESULTS AND EVALUATION</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4" name="Picture 3"/>
          <p:cNvPicPr>
            <a:picLocks noChangeAspect="1"/>
          </p:cNvPicPr>
          <p:nvPr/>
        </p:nvPicPr>
        <p:blipFill>
          <a:blip r:embed="rId1"/>
          <a:srcRect t="2750"/>
          <a:stretch>
            <a:fillRect/>
          </a:stretch>
        </p:blipFill>
        <p:spPr>
          <a:xfrm>
            <a:off x="2524926" y="1197332"/>
            <a:ext cx="4516305" cy="5677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Table of Contents</a:t>
            </a:r>
            <a:endParaRPr lang="ko-KR" altLang="en-US" dirty="0"/>
          </a:p>
        </p:txBody>
      </p:sp>
      <p:sp>
        <p:nvSpPr>
          <p:cNvPr id="3" name="내용 개체 틀 2"/>
          <p:cNvSpPr>
            <a:spLocks noGrp="1"/>
          </p:cNvSpPr>
          <p:nvPr>
            <p:ph idx="1"/>
          </p:nvPr>
        </p:nvSpPr>
        <p:spPr/>
        <p:txBody>
          <a:bodyPr>
            <a:normAutofit/>
          </a:bodyPr>
          <a:lstStyle/>
          <a:p>
            <a:r>
              <a:rPr lang="en-US" altLang="ko-KR" dirty="0"/>
              <a:t>Introduction</a:t>
            </a:r>
            <a:endParaRPr lang="en-US" altLang="ko-KR" dirty="0"/>
          </a:p>
          <a:p>
            <a:r>
              <a:rPr lang="en-US" altLang="ko-KR" dirty="0"/>
              <a:t>Related Work</a:t>
            </a:r>
            <a:endParaRPr lang="en-US" altLang="ko-KR" dirty="0"/>
          </a:p>
          <a:p>
            <a:r>
              <a:rPr lang="en-US" altLang="ko-KR" dirty="0"/>
              <a:t>Methodology</a:t>
            </a:r>
            <a:endParaRPr lang="en-US" altLang="ko-KR" dirty="0"/>
          </a:p>
          <a:p>
            <a:r>
              <a:rPr lang="en-US" altLang="ko-KR" dirty="0"/>
              <a:t>Experiment</a:t>
            </a:r>
            <a:endParaRPr lang="en-US" altLang="ko-KR" dirty="0"/>
          </a:p>
          <a:p>
            <a:r>
              <a:rPr lang="en-US" altLang="ko-KR" dirty="0"/>
              <a:t>Limitation</a:t>
            </a:r>
            <a:endParaRPr lang="en-US" altLang="ko-KR" dirty="0"/>
          </a:p>
          <a:p>
            <a:r>
              <a:rPr lang="en-US" altLang="ko-KR" dirty="0"/>
              <a:t>Conclusion</a:t>
            </a:r>
            <a:endParaRPr lang="en-US" altLang="ko-K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txBox="1"/>
          <p:nvPr/>
        </p:nvSpPr>
        <p:spPr>
          <a:xfrm>
            <a:off x="9556168" y="6564769"/>
            <a:ext cx="224420" cy="215444"/>
          </a:xfrm>
          <a:prstGeom prst="rect">
            <a:avLst/>
          </a:prstGeom>
        </p:spPr>
        <p:txBody>
          <a:bodyPr/>
          <a:lstStyle>
            <a:defPPr>
              <a:defRPr lang="ko-KR"/>
            </a:defPPr>
            <a:lvl1pPr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1pPr>
            <a:lvl2pPr marL="4572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2pPr>
            <a:lvl3pPr marL="9144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3pPr>
            <a:lvl4pPr marL="13716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4pPr>
            <a:lvl5pPr marL="1828800" algn="l" rtl="0" fontAlgn="base" latinLnBrk="1">
              <a:spcBef>
                <a:spcPct val="0"/>
              </a:spcBef>
              <a:spcAft>
                <a:spcPct val="0"/>
              </a:spcAft>
              <a:defRPr kumimoji="1" sz="800" kern="1200">
                <a:solidFill>
                  <a:schemeClr val="tx1"/>
                </a:solidFill>
                <a:latin typeface="Malgun Gothic" panose="020B0503020000020004" pitchFamily="50" charset="-127"/>
                <a:ea typeface="Malgun Gothic" panose="020B0503020000020004" pitchFamily="50" charset="-127"/>
                <a:cs typeface="+mn-cs"/>
              </a:defRPr>
            </a:lvl5pPr>
            <a:lvl6pPr marL="22860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6pPr>
            <a:lvl7pPr marL="27432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7pPr>
            <a:lvl8pPr marL="32004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8pPr>
            <a:lvl9pPr marL="3657600" algn="l" defTabSz="914400" rtl="0" eaLnBrk="1" latinLnBrk="1" hangingPunct="1">
              <a:defRPr kumimoji="1" sz="800" kern="1200">
                <a:solidFill>
                  <a:schemeClr val="tx1"/>
                </a:solidFill>
                <a:latin typeface="Malgun Gothic" panose="020B0503020000020004" pitchFamily="50" charset="-127"/>
                <a:ea typeface="Malgun Gothic" panose="020B0503020000020004" pitchFamily="50" charset="-127"/>
                <a:cs typeface="+mn-cs"/>
              </a:defRPr>
            </a:lvl9pPr>
          </a:lstStyle>
          <a:p>
            <a:fld id="{01834800-E070-401A-9581-E51835AC1A76}" type="slidenum">
              <a:rPr lang="en-US" altLang="ko-KR" smtClean="0"/>
            </a:fld>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Introduction</a:t>
            </a:r>
            <a:endParaRPr lang="en-US" altLang="ko-KR" dirty="0"/>
          </a:p>
        </p:txBody>
      </p:sp>
      <p:sp>
        <p:nvSpPr>
          <p:cNvPr id="30723" name="Content Placeholder 2"/>
          <p:cNvSpPr>
            <a:spLocks noGrp="1"/>
          </p:cNvSpPr>
          <p:nvPr>
            <p:ph idx="1"/>
          </p:nvPr>
        </p:nvSpPr>
        <p:spPr>
          <a:xfrm>
            <a:off x="495300" y="1196752"/>
            <a:ext cx="4362450" cy="5296123"/>
          </a:xfrm>
        </p:spPr>
        <p:txBody>
          <a:bodyPr>
            <a:normAutofit/>
          </a:bodyPr>
          <a:lstStyle/>
          <a:p>
            <a:pPr>
              <a:spcAft>
                <a:spcPts val="600"/>
              </a:spcAft>
            </a:pPr>
            <a:r>
              <a:rPr lang="en-US" altLang="ko-KR" dirty="0"/>
              <a:t>Industrial Anomaly Detection</a:t>
            </a:r>
            <a:endParaRPr lang="en-US" altLang="ko-KR" dirty="0"/>
          </a:p>
          <a:p>
            <a:pPr lvl="1">
              <a:spcAft>
                <a:spcPts val="600"/>
              </a:spcAft>
            </a:pPr>
            <a:r>
              <a:rPr lang="en-US" altLang="ko-KR" dirty="0"/>
              <a:t>IAD task aims to detect and localize anomalies in industrial product images.</a:t>
            </a:r>
            <a:endParaRPr lang="en-US" altLang="ko-KR" dirty="0"/>
          </a:p>
          <a:p>
            <a:pPr lvl="1">
              <a:spcAft>
                <a:spcPts val="600"/>
              </a:spcAft>
            </a:pPr>
            <a:r>
              <a:rPr lang="en-US" altLang="ko-KR" dirty="0"/>
              <a:t>Existing IAD methods can be categorized into reconstruction-based and feature embedding-based.</a:t>
            </a:r>
            <a:endParaRPr lang="en-US" altLang="ko-KR" dirty="0"/>
          </a:p>
          <a:p>
            <a:pPr lvl="1">
              <a:spcAft>
                <a:spcPts val="600"/>
              </a:spcAft>
            </a:pPr>
            <a:endParaRPr lang="en-US" altLang="ko-KR" dirty="0"/>
          </a:p>
          <a:p>
            <a:pPr>
              <a:spcAft>
                <a:spcPts val="600"/>
              </a:spcAft>
            </a:pPr>
            <a:endParaRPr lang="en-US" altLang="ko-KR" dirty="0"/>
          </a:p>
          <a:p>
            <a:pPr>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46" r="574" b="-4"/>
          <a:stretch>
            <a:fillRect/>
          </a:stretch>
        </p:blipFill>
        <p:spPr bwMode="auto">
          <a:xfrm>
            <a:off x="4953000" y="1549915"/>
            <a:ext cx="4120904" cy="4917204"/>
          </a:xfrm>
          <a:prstGeom prst="rect">
            <a:avLst/>
          </a:prstGeom>
          <a:solidFill>
            <a:srgbClr val="FFFFFF"/>
          </a:solid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Introduction</a:t>
            </a:r>
            <a:endParaRPr lang="en-US" altLang="ko-KR" dirty="0"/>
          </a:p>
        </p:txBody>
      </p:sp>
      <p:sp>
        <p:nvSpPr>
          <p:cNvPr id="30723" name="Content Placeholder 2"/>
          <p:cNvSpPr>
            <a:spLocks noGrp="1"/>
          </p:cNvSpPr>
          <p:nvPr>
            <p:ph idx="1"/>
          </p:nvPr>
        </p:nvSpPr>
        <p:spPr>
          <a:xfrm>
            <a:off x="495300" y="1196752"/>
            <a:ext cx="9060868" cy="5296123"/>
          </a:xfrm>
        </p:spPr>
        <p:txBody>
          <a:bodyPr>
            <a:normAutofit/>
          </a:bodyPr>
          <a:lstStyle/>
          <a:p>
            <a:pPr>
              <a:spcAft>
                <a:spcPts val="600"/>
              </a:spcAft>
            </a:pPr>
            <a:r>
              <a:rPr lang="en-US" altLang="ko-KR" dirty="0"/>
              <a:t>Large Vision-Language Models</a:t>
            </a:r>
            <a:endParaRPr lang="en-US" altLang="ko-KR" dirty="0"/>
          </a:p>
          <a:p>
            <a:pPr lvl="1">
              <a:spcAft>
                <a:spcPts val="600"/>
              </a:spcAft>
            </a:pPr>
            <a:r>
              <a:rPr lang="en-US" altLang="ko-KR" dirty="0"/>
              <a:t>LLMs like GPT-3.5 and </a:t>
            </a:r>
            <a:r>
              <a:rPr lang="en-US" altLang="ko-KR" dirty="0" err="1"/>
              <a:t>LLaMA</a:t>
            </a:r>
            <a:r>
              <a:rPr lang="en-US" altLang="ko-KR" dirty="0"/>
              <a:t> have demonstrated remarkable performance on a range of NLP tasks.</a:t>
            </a:r>
            <a:endParaRPr lang="en-US" altLang="ko-KR" dirty="0"/>
          </a:p>
          <a:p>
            <a:pPr lvl="1">
              <a:spcAft>
                <a:spcPts val="600"/>
              </a:spcAft>
            </a:pPr>
            <a:r>
              <a:rPr lang="en-US" altLang="ko-KR" dirty="0"/>
              <a:t>MiniGPT-4, BLIP-2, and </a:t>
            </a:r>
            <a:r>
              <a:rPr lang="en-US" altLang="ko-KR" dirty="0" err="1"/>
              <a:t>PandaGPT</a:t>
            </a:r>
            <a:r>
              <a:rPr lang="en-US" altLang="ko-KR" dirty="0"/>
              <a:t> have further extended the ability of LLMs into visual processing by aligning visual features with text features.</a:t>
            </a:r>
            <a:endParaRPr lang="en-US" altLang="ko-KR" dirty="0"/>
          </a:p>
          <a:p>
            <a:pPr lvl="1">
              <a:spcAft>
                <a:spcPts val="600"/>
              </a:spcAft>
            </a:pPr>
            <a:endParaRPr lang="en-US" altLang="ko-KR" dirty="0"/>
          </a:p>
          <a:p>
            <a:pPr>
              <a:spcAft>
                <a:spcPts val="600"/>
              </a:spcAft>
            </a:pPr>
            <a:endParaRPr lang="en-US" altLang="ko-KR" dirty="0"/>
          </a:p>
          <a:p>
            <a:pPr>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Introduction</a:t>
            </a:r>
            <a:endParaRPr lang="en-US" altLang="ko-KR" dirty="0"/>
          </a:p>
        </p:txBody>
      </p:sp>
      <p:sp>
        <p:nvSpPr>
          <p:cNvPr id="30723" name="Content Placeholder 2"/>
          <p:cNvSpPr>
            <a:spLocks noGrp="1"/>
          </p:cNvSpPr>
          <p:nvPr>
            <p:ph idx="1"/>
          </p:nvPr>
        </p:nvSpPr>
        <p:spPr>
          <a:xfrm>
            <a:off x="495300" y="1196752"/>
            <a:ext cx="9060868" cy="5296123"/>
          </a:xfrm>
        </p:spPr>
        <p:txBody>
          <a:bodyPr>
            <a:normAutofit/>
          </a:bodyPr>
          <a:lstStyle/>
          <a:p>
            <a:pPr>
              <a:spcAft>
                <a:spcPts val="600"/>
              </a:spcAft>
            </a:pPr>
            <a:r>
              <a:rPr lang="en-US" altLang="ko-KR" dirty="0"/>
              <a:t>Contribution</a:t>
            </a:r>
            <a:endParaRPr lang="en-US" altLang="ko-KR" dirty="0"/>
          </a:p>
          <a:p>
            <a:pPr lvl="1">
              <a:spcAft>
                <a:spcPts val="600"/>
              </a:spcAft>
            </a:pPr>
            <a:r>
              <a:rPr lang="en-US" altLang="ko-KR" dirty="0"/>
              <a:t>First to successfully apply LVLM to the domain of IAD</a:t>
            </a:r>
            <a:endParaRPr lang="en-US" altLang="ko-KR" dirty="0"/>
          </a:p>
          <a:p>
            <a:pPr lvl="1">
              <a:spcAft>
                <a:spcPts val="600"/>
              </a:spcAft>
            </a:pPr>
            <a:r>
              <a:rPr lang="en-US" altLang="ko-KR" dirty="0"/>
              <a:t>Utilization of LVLM for addressing IAD task</a:t>
            </a:r>
            <a:endParaRPr lang="en-US" altLang="ko-KR" dirty="0"/>
          </a:p>
          <a:p>
            <a:pPr lvl="1">
              <a:spcAft>
                <a:spcPts val="600"/>
              </a:spcAft>
            </a:pPr>
            <a:r>
              <a:rPr lang="en-US" altLang="ko-KR" dirty="0"/>
              <a:t>Eliminate the manually threshold adjustment.</a:t>
            </a:r>
            <a:endParaRPr lang="en-US" altLang="ko-KR" dirty="0"/>
          </a:p>
          <a:p>
            <a:pPr lvl="1">
              <a:spcAft>
                <a:spcPts val="600"/>
              </a:spcAft>
            </a:pPr>
            <a:r>
              <a:rPr lang="en-US" altLang="ko-KR" dirty="0"/>
              <a:t>Added a visual-textual feature-matching-based decoder for fine-grained semantic segmentation</a:t>
            </a:r>
            <a:endParaRPr lang="en-US" altLang="ko-KR" dirty="0"/>
          </a:p>
          <a:p>
            <a:pPr lvl="1">
              <a:spcAft>
                <a:spcPts val="600"/>
              </a:spcAft>
            </a:pPr>
            <a:r>
              <a:rPr lang="en-US" altLang="ko-KR" dirty="0"/>
              <a:t>Retain robust transferability and is capable of engaging in-context few-shot learning</a:t>
            </a:r>
            <a:endParaRPr lang="en-US" altLang="ko-KR" dirty="0"/>
          </a:p>
          <a:p>
            <a:pPr lvl="1">
              <a:spcAft>
                <a:spcPts val="600"/>
              </a:spcAft>
            </a:pPr>
            <a:endParaRPr lang="en-US" altLang="ko-KR" dirty="0"/>
          </a:p>
          <a:p>
            <a:pPr>
              <a:spcAft>
                <a:spcPts val="600"/>
              </a:spcAft>
            </a:pPr>
            <a:endParaRPr lang="en-US" altLang="ko-KR" dirty="0"/>
          </a:p>
          <a:p>
            <a:pPr>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p:sp>
        <p:nvSpPr>
          <p:cNvPr id="30723" name="Content Placeholder 2"/>
          <p:cNvSpPr>
            <a:spLocks noGrp="1"/>
          </p:cNvSpPr>
          <p:nvPr>
            <p:ph idx="1"/>
          </p:nvPr>
        </p:nvSpPr>
        <p:spPr>
          <a:xfrm>
            <a:off x="495300" y="1196752"/>
            <a:ext cx="9060868" cy="5296123"/>
          </a:xfrm>
        </p:spPr>
        <p:txBody>
          <a:bodyPr>
            <a:normAutofit/>
          </a:bodyPr>
          <a:lstStyle/>
          <a:p>
            <a:pPr>
              <a:spcAft>
                <a:spcPts val="600"/>
              </a:spcAft>
            </a:pPr>
            <a:r>
              <a:rPr lang="en-US" altLang="ko-KR" dirty="0"/>
              <a:t>Model Architecture</a:t>
            </a:r>
            <a:endParaRPr lang="en-US" altLang="ko-KR" dirty="0"/>
          </a:p>
          <a:p>
            <a:pPr marL="355600" lvl="1" indent="0">
              <a:spcAft>
                <a:spcPts val="600"/>
              </a:spcAft>
              <a:buNone/>
            </a:pPr>
            <a:endParaRPr lang="en-US" altLang="ko-KR" dirty="0"/>
          </a:p>
          <a:p>
            <a:pPr>
              <a:spcAft>
                <a:spcPts val="600"/>
              </a:spcAft>
            </a:pPr>
            <a:endParaRPr lang="en-US" altLang="ko-KR" dirty="0"/>
          </a:p>
          <a:p>
            <a:pPr>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2324" y="1844824"/>
            <a:ext cx="8121352" cy="4133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p:sp>
        <p:nvSpPr>
          <p:cNvPr id="30723" name="Content Placeholder 2"/>
          <p:cNvSpPr>
            <a:spLocks noGrp="1"/>
          </p:cNvSpPr>
          <p:nvPr>
            <p:ph idx="1"/>
          </p:nvPr>
        </p:nvSpPr>
        <p:spPr>
          <a:xfrm>
            <a:off x="495300" y="1196752"/>
            <a:ext cx="9060868" cy="5296123"/>
          </a:xfrm>
        </p:spPr>
        <p:txBody>
          <a:bodyPr>
            <a:normAutofit/>
          </a:bodyPr>
          <a:lstStyle/>
          <a:p>
            <a:pPr>
              <a:spcAft>
                <a:spcPts val="600"/>
              </a:spcAft>
            </a:pPr>
            <a:r>
              <a:rPr lang="en-US" altLang="ko-KR" dirty="0"/>
              <a:t>Model Architecture</a:t>
            </a:r>
            <a:endParaRPr lang="en-US" altLang="ko-KR" dirty="0"/>
          </a:p>
          <a:p>
            <a:pPr lvl="1">
              <a:spcAft>
                <a:spcPts val="600"/>
              </a:spcAft>
            </a:pPr>
            <a:r>
              <a:rPr lang="en-US" altLang="ko-KR" dirty="0"/>
              <a:t>Image encoder (</a:t>
            </a:r>
            <a:r>
              <a:rPr lang="en-US" altLang="ko-KR" dirty="0" err="1"/>
              <a:t>WinCLIP</a:t>
            </a:r>
            <a:r>
              <a:rPr lang="en-US" altLang="ko-KR" dirty="0"/>
              <a:t>), partition the image encoder into 4 stages and obtain the intermediate path-level feature extracted by every stage.</a:t>
            </a:r>
            <a:endParaRPr lang="en-US" altLang="ko-KR" dirty="0"/>
          </a:p>
          <a:p>
            <a:pPr lvl="1">
              <a:spcAft>
                <a:spcPts val="600"/>
              </a:spcAft>
            </a:pPr>
            <a:r>
              <a:rPr lang="en-US" altLang="ko-KR" dirty="0"/>
              <a:t>Compute similarity between image patch and text features.</a:t>
            </a:r>
            <a:endParaRPr lang="en-US" altLang="ko-KR" dirty="0"/>
          </a:p>
          <a:p>
            <a:pPr lvl="1">
              <a:spcAft>
                <a:spcPts val="600"/>
              </a:spcAft>
            </a:pPr>
            <a:r>
              <a:rPr lang="en-US" altLang="ko-KR" dirty="0"/>
              <a:t>For few-shot IAD, extract intermediate patch-level features from normal samples and store in the memory bank</a:t>
            </a:r>
            <a:endParaRPr lang="en-US" altLang="ko-KR" dirty="0"/>
          </a:p>
          <a:p>
            <a:pPr lvl="1">
              <a:spcAft>
                <a:spcPts val="600"/>
              </a:spcAft>
            </a:pPr>
            <a:r>
              <a:rPr lang="en-US" altLang="ko-KR" dirty="0"/>
              <a:t>Prompt learner, added to provide extra information for specific IAD task.</a:t>
            </a:r>
            <a:endParaRPr lang="en-US" altLang="ko-KR" dirty="0"/>
          </a:p>
          <a:p>
            <a:pPr lvl="1">
              <a:spcAft>
                <a:spcPts val="600"/>
              </a:spcAft>
            </a:pPr>
            <a:r>
              <a:rPr lang="en-US" altLang="ko-KR" dirty="0"/>
              <a:t>The prompt learner consist of the learnable base prompt embedding and a convolutional neural network</a:t>
            </a:r>
            <a:endParaRPr lang="en-US" altLang="ko-KR" dirty="0"/>
          </a:p>
          <a:p>
            <a:pPr lvl="1">
              <a:spcAft>
                <a:spcPts val="600"/>
              </a:spcAft>
            </a:pPr>
            <a:r>
              <a:rPr lang="en-US" altLang="ko-KR" dirty="0"/>
              <a:t>Finally, these embeddings, along with the original image information, are fed into LLM. </a:t>
            </a:r>
            <a:endParaRPr lang="en-US" altLang="ko-KR" dirty="0"/>
          </a:p>
          <a:p>
            <a:pPr>
              <a:spcAft>
                <a:spcPts val="600"/>
              </a:spcAft>
            </a:pP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p:sp>
        <p:nvSpPr>
          <p:cNvPr id="30723" name="Content Placeholder 2"/>
          <p:cNvSpPr>
            <a:spLocks noGrp="1"/>
          </p:cNvSpPr>
          <p:nvPr>
            <p:ph idx="1"/>
          </p:nvPr>
        </p:nvSpPr>
        <p:spPr>
          <a:xfrm>
            <a:off x="495300" y="1196752"/>
            <a:ext cx="9060868" cy="5296123"/>
          </a:xfrm>
        </p:spPr>
        <p:txBody>
          <a:bodyPr>
            <a:normAutofit/>
          </a:bodyPr>
          <a:lstStyle/>
          <a:p>
            <a:pPr>
              <a:spcAft>
                <a:spcPts val="600"/>
              </a:spcAft>
            </a:pPr>
            <a:r>
              <a:rPr lang="en-US" altLang="ko-KR" dirty="0"/>
              <a:t>Data Augmentation</a:t>
            </a:r>
            <a:endParaRPr lang="en-US" altLang="ko-KR" dirty="0"/>
          </a:p>
          <a:p>
            <a:pPr lvl="1">
              <a:spcAft>
                <a:spcPts val="600"/>
              </a:spcAft>
            </a:pPr>
            <a:r>
              <a:rPr lang="en-US" altLang="ko-KR" dirty="0"/>
              <a:t>Primarily adopt the approach proposed by NSA (Natural Synthetic Anomalies) to simulate anomalous data.</a:t>
            </a:r>
            <a:endParaRPr lang="en-US" altLang="ko-KR" dirty="0"/>
          </a:p>
          <a:p>
            <a:pPr lvl="1">
              <a:spcAft>
                <a:spcPts val="600"/>
              </a:spcAft>
            </a:pPr>
            <a:r>
              <a:rPr lang="en-US" altLang="ko-KR" dirty="0"/>
              <a:t>NSA builds upon the Cut-paste technique with Poisson image editing method to alleviate the discontinuity.</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8624" y="3683252"/>
            <a:ext cx="7103032" cy="2779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84188" y="365125"/>
            <a:ext cx="8740775" cy="759619"/>
          </a:xfrm>
        </p:spPr>
        <p:txBody>
          <a:bodyPr anchor="ctr">
            <a:normAutofit/>
          </a:bodyPr>
          <a:lstStyle/>
          <a:p>
            <a:r>
              <a:rPr lang="en-US" altLang="ko-KR" dirty="0"/>
              <a:t>Methodology</a:t>
            </a:r>
            <a:endParaRPr lang="en-US" altLang="ko-KR" dirty="0"/>
          </a:p>
        </p:txBody>
      </p:sp>
      <p:sp>
        <p:nvSpPr>
          <p:cNvPr id="30723" name="Content Placeholder 2"/>
          <p:cNvSpPr>
            <a:spLocks noGrp="1"/>
          </p:cNvSpPr>
          <p:nvPr>
            <p:ph idx="1"/>
          </p:nvPr>
        </p:nvSpPr>
        <p:spPr>
          <a:xfrm>
            <a:off x="495299" y="1196752"/>
            <a:ext cx="8913447" cy="5296123"/>
          </a:xfrm>
        </p:spPr>
        <p:txBody>
          <a:bodyPr>
            <a:normAutofit/>
          </a:bodyPr>
          <a:lstStyle/>
          <a:p>
            <a:pPr>
              <a:spcAft>
                <a:spcPts val="600"/>
              </a:spcAft>
            </a:pPr>
            <a:r>
              <a:rPr lang="en-US" altLang="ko-KR" dirty="0"/>
              <a:t>Question and Answer content</a:t>
            </a:r>
            <a:endParaRPr lang="en-US" altLang="ko-KR" dirty="0"/>
          </a:p>
          <a:p>
            <a:pPr lvl="1">
              <a:spcAft>
                <a:spcPts val="600"/>
              </a:spcAft>
            </a:pPr>
            <a:r>
              <a:rPr lang="en-US" altLang="ko-KR" dirty="0"/>
              <a:t>To conduct prompt tuning on the LVLM, we generate corresponding textual queries based on the simulated anomalous images.</a:t>
            </a:r>
            <a:endParaRPr lang="en-US" altLang="ko-KR" dirty="0"/>
          </a:p>
          <a:p>
            <a:pPr lvl="1">
              <a:spcAft>
                <a:spcPts val="600"/>
              </a:spcAft>
            </a:pPr>
            <a:r>
              <a:rPr lang="en-US" altLang="ko-KR" dirty="0"/>
              <a:t>Each query consists of two components:</a:t>
            </a:r>
            <a:endParaRPr lang="en-US" altLang="ko-KR" dirty="0"/>
          </a:p>
          <a:p>
            <a:pPr lvl="1">
              <a:spcAft>
                <a:spcPts val="600"/>
              </a:spcAft>
            </a:pPr>
            <a:r>
              <a:rPr lang="en-US" altLang="ko-KR" dirty="0"/>
              <a:t>a description of the input image</a:t>
            </a:r>
            <a:endParaRPr lang="en-US" altLang="ko-KR" dirty="0"/>
          </a:p>
          <a:p>
            <a:pPr lvl="1">
              <a:spcAft>
                <a:spcPts val="600"/>
              </a:spcAft>
            </a:pPr>
            <a:r>
              <a:rPr lang="en-US" altLang="ko-KR" dirty="0"/>
              <a:t>The second part queries the presence of anomalies within the object</a:t>
            </a:r>
            <a:endParaRPr lang="en-US" altLang="ko-KR" dirty="0"/>
          </a:p>
        </p:txBody>
      </p:sp>
      <p:sp>
        <p:nvSpPr>
          <p:cNvPr id="30728" name="Slide Number Placeholder 3"/>
          <p:cNvSpPr>
            <a:spLocks noGrp="1"/>
          </p:cNvSpPr>
          <p:nvPr>
            <p:ph type="sldNum" sz="quarter" idx="12"/>
          </p:nvPr>
        </p:nvSpPr>
        <p:spPr>
          <a:xfrm>
            <a:off x="9556168" y="6564769"/>
            <a:ext cx="224420" cy="215444"/>
          </a:xfrm>
        </p:spPr>
        <p:txBody>
          <a:bodyPr/>
          <a:lstStyle/>
          <a:p>
            <a:pPr>
              <a:spcAft>
                <a:spcPts val="600"/>
              </a:spcAft>
            </a:pPr>
            <a:fld id="{8CC76BB1-246E-4810-B75C-21AF79B23BD4}" type="slidenum">
              <a:rPr lang="ko-KR" altLang="en-US" smtClean="0"/>
            </a:fld>
            <a:endParaRPr lang="ko-KR" altLang="en-US"/>
          </a:p>
        </p:txBody>
      </p:sp>
      <p:pic>
        <p:nvPicPr>
          <p:cNvPr id="3" name="Picture 2"/>
          <p:cNvPicPr>
            <a:picLocks noChangeAspect="1"/>
          </p:cNvPicPr>
          <p:nvPr/>
        </p:nvPicPr>
        <p:blipFill>
          <a:blip r:embed="rId1"/>
          <a:stretch>
            <a:fillRect/>
          </a:stretch>
        </p:blipFill>
        <p:spPr>
          <a:xfrm>
            <a:off x="873659" y="4240400"/>
            <a:ext cx="7961832" cy="2324369"/>
          </a:xfrm>
          <a:prstGeom prst="rect">
            <a:avLst/>
          </a:prstGeom>
        </p:spPr>
      </p:pic>
    </p:spTree>
  </p:cSld>
  <p:clrMapOvr>
    <a:masterClrMapping/>
  </p:clrMapOvr>
</p:sld>
</file>

<file path=ppt/theme/theme1.xml><?xml version="1.0" encoding="utf-8"?>
<a:theme xmlns:a="http://schemas.openxmlformats.org/drawingml/2006/main" name="1_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1" hangingPunct="1">
          <a:lnSpc>
            <a:spcPct val="100000"/>
          </a:lnSpc>
          <a:spcBef>
            <a:spcPct val="50000"/>
          </a:spcBef>
          <a:spcAft>
            <a:spcPct val="0"/>
          </a:spcAft>
          <a:buClrTx/>
          <a:buSzTx/>
          <a:buFontTx/>
          <a:buNone/>
          <a:defRPr kumimoji="1" lang="ko-KR" altLang="en-US" sz="1200" b="0" i="0" u="none" strike="noStrike" cap="none" normalizeH="0" baseline="0" smtClean="0">
            <a:ln>
              <a:noFill/>
            </a:ln>
            <a:solidFill>
              <a:schemeClr val="tx1"/>
            </a:solidFill>
            <a:effectLst/>
            <a:latin typeface="HY울릉도M" pitchFamily="18" charset="-127"/>
            <a:ea typeface="HY울릉도M" pitchFamily="18"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1" hangingPunct="1">
          <a:lnSpc>
            <a:spcPct val="100000"/>
          </a:lnSpc>
          <a:spcBef>
            <a:spcPct val="50000"/>
          </a:spcBef>
          <a:spcAft>
            <a:spcPct val="0"/>
          </a:spcAft>
          <a:buClrTx/>
          <a:buSzTx/>
          <a:buFontTx/>
          <a:buNone/>
          <a:defRPr kumimoji="1" lang="ko-KR" altLang="en-US" sz="1200" b="0" i="0" u="none" strike="noStrike" cap="none" normalizeH="0" baseline="0" smtClean="0">
            <a:ln>
              <a:noFill/>
            </a:ln>
            <a:solidFill>
              <a:schemeClr val="tx1"/>
            </a:solidFill>
            <a:effectLst/>
            <a:latin typeface="HY울릉도M" pitchFamily="18" charset="-127"/>
            <a:ea typeface="HY울릉도M" pitchFamily="18" charset="-127"/>
          </a:defRPr>
        </a:defPPr>
      </a:lstStyle>
    </a:lnDef>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4176</Words>
  <Application>WPS Presentation</Application>
  <PresentationFormat>A4 Paper (210x297 mm)</PresentationFormat>
  <Paragraphs>171</Paragraphs>
  <Slides>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SimSun</vt:lpstr>
      <vt:lpstr>Wingdings</vt:lpstr>
      <vt:lpstr>Malgun Gothic</vt:lpstr>
      <vt:lpstr>HY울릉도M</vt:lpstr>
      <vt:lpstr>ＨＧｺﾞｼｯｸE-PRO</vt:lpstr>
      <vt:lpstr>Segoe Print</vt:lpstr>
      <vt:lpstr>굴림</vt:lpstr>
      <vt:lpstr>태-신헤드라인디D</vt:lpstr>
      <vt:lpstr>나눔바른고딕</vt:lpstr>
      <vt:lpstr>D2Coding</vt:lpstr>
      <vt:lpstr>나눔고딕 ExtraBold</vt:lpstr>
      <vt:lpstr>Consolas</vt:lpstr>
      <vt:lpstr>Tahoma</vt:lpstr>
      <vt:lpstr>HY울릉도B</vt:lpstr>
      <vt:lpstr>HY태고딕</vt:lpstr>
      <vt:lpstr>KoPub돋움체 Bold</vt:lpstr>
      <vt:lpstr>Calibri</vt:lpstr>
      <vt:lpstr>Open Sauce</vt:lpstr>
      <vt:lpstr>Arial Black</vt:lpstr>
      <vt:lpstr>Microsoft YaHei</vt:lpstr>
      <vt:lpstr>Arial Unicode MS</vt:lpstr>
      <vt:lpstr>Cambria Math</vt:lpstr>
      <vt:lpstr>1_기본 디자인</vt:lpstr>
      <vt:lpstr>PowerPoint 演示文稿</vt:lpstr>
      <vt:lpstr>Table of Contents</vt:lpstr>
      <vt:lpstr>Introduction</vt:lpstr>
      <vt:lpstr>Introduction</vt:lpstr>
      <vt:lpstr>Introduction</vt:lpstr>
      <vt:lpstr>Methodology</vt:lpstr>
      <vt:lpstr>Methodology</vt:lpstr>
      <vt:lpstr>Methodology</vt:lpstr>
      <vt:lpstr>Methodology</vt:lpstr>
      <vt:lpstr>Methodology</vt:lpstr>
      <vt:lpstr>Methodology</vt:lpstr>
      <vt:lpstr>Methodology</vt:lpstr>
      <vt:lpstr>Methodology</vt:lpstr>
      <vt:lpstr>Methodology</vt:lpstr>
      <vt:lpstr>EXPERIMENTAL RESULTS AND EVALUATION</vt:lpstr>
      <vt:lpstr>EXPERIMENTAL RESULTS AND EVALUATION</vt:lpstr>
      <vt:lpstr>EXPERIMENTAL RESULTS AND EVALUATION</vt:lpstr>
      <vt:lpstr>EXPERIMENTAL RESULTS AND EVALUATION</vt:lpstr>
      <vt:lpstr>EXPERIMENTAL RESULTS AND EVALUATION</vt:lpstr>
      <vt:lpstr>PowerPoint 演示文稿</vt:lpstr>
    </vt:vector>
  </TitlesOfParts>
  <Company>거목</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거목</dc:creator>
  <cp:lastModifiedBy>user</cp:lastModifiedBy>
  <cp:revision>1482</cp:revision>
  <dcterms:created xsi:type="dcterms:W3CDTF">2004-05-07T00:53:00Z</dcterms:created>
  <dcterms:modified xsi:type="dcterms:W3CDTF">2024-10-24T02:12:45Z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76B5BA2EA16D4C5887FB21C6900810BE_13</vt:lpwstr>
  </property>
  <property fmtid="{D5CDD505-2E9C-101B-9397-08002B2CF9AE}" pid="3" name="KSOProductBuildVer">
    <vt:lpwstr>1033-12.2.0.13472</vt:lpwstr>
  </property>
</Properties>
</file>